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81405-EF96-4C07-9B7E-81164B7B0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16FE2-3705-4DD7-BA75-33B4132F3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4D07E-0FED-437E-90EB-15534A771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69061-C0B7-47D4-9C15-C52B5979F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1D4A2-90BA-44F3-BA1B-0B96D6375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9E49EA-12A5-4359-B173-7352A85B7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0D861-72A5-4131-A6ED-5325F4F2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21E0F-FBB5-49F9-A6F3-A58B9A74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0408F-D3A6-46AF-8D67-3BD9F212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AE246-BE70-4B01-BC71-7E5692819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42760-3D31-42B2-A8C0-39511FEA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9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303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方案汇报培训课件的素材选择与使用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素材选择基本原则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文本素材选取与编辑技巧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图片素材选取与处理方法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音频和视频素材采集与整合策略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动画效果在方案汇报中应用探讨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素材整合与课件制作流程梳理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素材选择基本原则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选择的素材应与方案汇报的主题紧密相关，能够准确传达信息。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紧扣主题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适配场景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辅助说明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素材应适合用于汇报、演示等场景，符合受众的接受习惯。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素材应能够辅助文字说明，使内容更加生动、易于理解。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选择高分辨率的素材，确保在投影或大屏上显示清晰。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542" r="27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分辨率高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素材色彩应鲜明、饱满，能够吸引受众的注意力。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色彩鲜明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优先选择专业制作的素材，如专业摄影图片、设计图表等。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结合文字、图片、图表等多种形式的素材，使内容更加丰富多样。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适当添加视频、音频素材，增强汇报的视听效果。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视频音频辅助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运用动画、过渡等效果，使素材更加生动有趣。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版权合规性原则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尊重版权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选择具有合法版权的素材，避免侵权风险。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了解授权范围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明确素材的授权使用范围，确保合规使用。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自行创作或购买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鼓励自行创作素材或购买合法版权素材，确保版权无忧。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文本素材选取与编辑技巧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将汇报的核心观点或关键词融入标题，吸引听众注意。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标题应简短、明确，能够准确概括主题内容。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风格统一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标题风格应与整个课件保持一致，避免突兀。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标题设计要点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正文内容应按照一定逻辑顺序进行编排，确保条理分明。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要点突出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通过加粗、变色等方式突出关键信息，便于听众快速捕捉。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图文并茂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结合图表、图片等素材辅助说明，提高可读性和易懂性。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正文内容编排策略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选用清晰易读的字体，如微软雅黑、宋体等。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根据内容层级和重要程度设置不同字号，确保层次感。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遵循对比鲜明、和谐统一的原则，避免使用过于刺眼或难以辨识的颜色组合。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颜色搭配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字体、字号与颜色搭配规范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0" r="1530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段落格式设置技巧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首行缩进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段落首行空两格，符合中文阅读习惯。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行距调整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适当调整行距，使内容更加清晰易读。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对齐方式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一般采用左对齐或两端对齐方式，避免出现不规则空白。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图片素材选取与处理方法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自行拍摄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使用手机或相机拍摄实物或场景，获取一手高清图片素材。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专业图片库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如Getty Images、Shutterstock等，提供高质量、版权安全的图片素材。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免费图片资源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如Unsplash、Pexels等，提供大量免费、高质量的图片供选择。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高清图片获取途径介绍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图片内容筛选标准制定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图片内容应与课件主题紧密相关，能够直观表达主题或观点。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图片分辨率要高，确保在课件中展示时清晰可见。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图片色彩搭配要和谐，视觉效果要美观大方。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确保使用的图片素材没有版权纠纷，避免侵权风险。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美观度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格式转换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尺寸调整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图片格式转换及优化技巧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根据需要将图片转换为PPT支持的格式，如JPEG、PNG等。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根据课件页面布局，调整图片尺寸大小，确保展示效果。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在保证图片质量的前提下，对图片进行压缩处理，减小课件文件大小。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根据需要对图片色彩进行调整，如亮度、对比度等，提升图片视觉效果。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https://d.book118.com/158073030005006035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2024-09-13T16:41:27.319</cp:lastPrinted>
  <dcterms:created xsi:type="dcterms:W3CDTF">2024-09-13T08:41:27Z</dcterms:created>
  <dcterms:modified xsi:type="dcterms:W3CDTF">2024-09-13T08:41:29Z</dcterms:modified>
</cp:coreProperties>
</file>