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490C5-3EF0-4B6D-A3E6-E4613B6C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7450F-17E2-496B-B802-5F00BCAA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4B2C9-D9E1-40AA-AA8F-09C2E01C2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DAB60-A521-44D7-A637-9DAE1B62D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47425-DEA1-475D-B8F9-941376AE7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59028-1D4E-4E2B-9553-7C1AB670F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54387-6558-41C4-84BF-1981561B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DA845-502E-49ED-B23F-18A74CD9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75A22-5B51-4509-8B59-57D5A71C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95A71-099B-4C94-A0CB-767383DE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0D3EA-3FCF-4098-8026-D7337BC4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4101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工伤和职业病防控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工伤与职业病概述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工伤与职业病概述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职业病是指企业、事业单位和个体经济组织等用人单位的劳动者在职业活动中，因接触粉尘、放射性物质和其他有毒、有害因素而引起的疾病。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工伤是指在工作时间和工作场所内，因工作原因受到的事故伤害和职业病。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根据伤害部位和性质，工伤可分为骨折、切割伤、挫伤、烧伤等；职业病则包括尘肺病、职业性放射性疾病、职业中毒等。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542" r="8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42" r="5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主要包括人的不安全行为、物的不安全状态、环境的不良因素以及管理缺陷等。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工伤发生原因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长期接触职业性有害因素，如粉尘、毒物、噪声、振动、高温等。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职业病发生原因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工伤和职业病会给劳动者带来身体和心理上的伤害，影响劳动能力，甚至危及生命；同时，也会给企业和社会带来经济负担和社会问题。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《中华人民共和国劳动法》、《中华人民共和国劳动合同法》、《工伤保险条例》等。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国家采取一系列政策措施，如加强安全监管、推进工伤保险制度、开展职业病防治工作等，以保障劳动者权益和安全健康。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工伤预防措施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建立安全检查制度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定期对生产场所、设备、工具等进行安全检查，及时发现和消除安全隐患。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实施安全奖惩制度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对安全生产表现优秀的员工给予奖励，对违反安全规定的员工进行惩罚，提高员工的安全意识。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明确各级管理人员和操作人员的安全职责，规范生产过程中的安全行为。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定期组织员工进行安全演练，提高员工在紧急情况下的应对能力。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向员工传授安全知识，包括安全操作规程、应急处理措施等，提高员工的安全技能。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通过案例分析、事故模拟等方式，增强员工的安全意识，使员工认识到安全的重要性。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定期对生产设备进行日常维护，包括清洁、润滑、紧固等，确保设备处于良好状态。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按照设备使用说明书和相关标准，对生产设备进行定期检查，及时发现和排除设备故障。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对出现故障的设备进行维修，对老化、落后的设备进行更新，提高设备的安全性和生产效率。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生产设备维护与检查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职业病防控策略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包括入职前体检、在职期间定期体检、离职体检等。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08" r="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针对职业病危害因素，进行相应的医学检查，如肺功能、听力、视力等。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建立员工职业健康档案，记录员工职业健康检查结果、职业病危害因素接触史等信息。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职业健康检查制度建立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工作场所中的职业病危害因素，如粉尘、噪声、振动等。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采用专业仪器进行定期或实时监测，确保数据准确可靠。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评估与预警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对监测结果进行评估，分析职业病危害程度，及时预警并采取相应措施。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有害因素监测与评估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https://d.book118.com/158074101033006023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2024-08-29T16:03:10.525</cp:lastPrinted>
  <dcterms:created xsi:type="dcterms:W3CDTF">2024-08-29T08:03:10Z</dcterms:created>
  <dcterms:modified xsi:type="dcterms:W3CDTF">2024-08-29T08:03:12Z</dcterms:modified>
</cp:coreProperties>
</file>