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RTIMC+MS-UIGothic"/>
      <p:regular r:id="rId15"/>
    </p:embeddedFont>
    <p:embeddedFont>
      <p:font typeface="BDKBBC+HEGWFW+MicrosoftYaHei"/>
      <p:regular r:id="rId16"/>
    </p:embeddedFont>
    <p:embeddedFont>
      <p:font typeface="UEARDF+LHOLTG+ArialMT"/>
      <p:regular r:id="rId17"/>
    </p:embeddedFont>
    <p:embeddedFont>
      <p:font typeface="VBHVWD+RCPSN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09A9A-132B-4378-9A30-E9C2872FA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44D38-FCB2-4BFC-8496-D882F0789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B4C8B-2963-41C0-B0F2-9362FFC5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B8F2E-4C58-4F6A-81FD-5EA49760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944C1D-3FB7-44D9-A5AE-E047D218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822E9-4C3C-456C-A7DB-76F528D97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6BC85-47D5-48BD-8A90-92E421E4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DC67A-5ACB-4655-A2B5-78E282177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C97A0-15E9-4A02-84C4-439FD86EB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4FB37-EBDE-4C19-A815-0600B346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DD535-7F02-48FA-833A-56E97038B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5041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71700" y="188546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临</a:t>
            </a:r>
            <a:r>
              <a:rPr sz="5150" spc="23">
                <a:solidFill>
                  <a:srgbClr val="EB554D"/>
                </a:solidFill>
                <a:latin typeface="PRTIMC+MS-UIGothic"/>
                <a:cs typeface="PRTIMC+MS-UIGothic"/>
              </a:rPr>
              <a:t>床免疫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检验仪</a:t>
            </a:r>
            <a:r>
              <a:rPr sz="5150" spc="25">
                <a:solidFill>
                  <a:srgbClr val="EB554D"/>
                </a:solidFill>
                <a:latin typeface="PRTIMC+MS-UIGothic"/>
                <a:cs typeface="PRTIMC+MS-UIGothic"/>
              </a:rPr>
              <a:t>器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EB554D"/>
                </a:solidFill>
                <a:latin typeface="PRTIMC+MS-UIGothic"/>
                <a:cs typeface="PRTIMC+MS-UIGothic"/>
              </a:rPr>
              <a:t>理</a:t>
            </a:r>
            <a:r>
              <a:rPr sz="5150" spc="20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EB554D"/>
                </a:solidFill>
                <a:latin typeface="PRTIMC+MS-UIGothic"/>
                <a:cs typeface="PRTIM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BDKBBC+HEGWFW+MicrosoftYaHei"/>
                <a:cs typeface="BDKBBC+HEGWFW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3738822" cy="2600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UEARDF+LHOLTG+ArialMT"/>
                <a:cs typeface="UEARDF+LHOLTG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床免疫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检验仪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器概述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UEARDF+LHOLTG+ArialMT"/>
                <a:cs typeface="UEARDF+LHOLTG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器日常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理与保养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UEARDF+LHOLTG+ArialMT"/>
                <a:cs typeface="UEARDF+LHOLTG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特殊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器的使用与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UEARDF+LHOLTG+ArialMT"/>
                <a:cs typeface="UEARDF+LHOLTG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控与校准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4464240"/>
            <a:ext cx="4089341" cy="7834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UEARDF+LHOLTG+ArialMT"/>
                <a:cs typeface="UEARDF+LHOLTG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器操作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范与安全防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5070030"/>
            <a:ext cx="4790382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UEARDF+LHOLTG+ArialMT"/>
                <a:cs typeface="UEARDF+LHOLTG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床免疫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检验仪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展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01434" y="5618797"/>
            <a:ext cx="10668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PRTIMC+MS-UIGothic"/>
                <a:cs typeface="PRTIMC+MS-UIGothic"/>
              </a:rPr>
              <a:t>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VBHVWD+RCPSNW+MicrosoftYaHei-Bold"/>
                <a:cs typeface="VBHVWD+RCPSN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临</a:t>
            </a:r>
            <a:r>
              <a:rPr sz="3050" spc="25">
                <a:solidFill>
                  <a:srgbClr val="EB554D"/>
                </a:solidFill>
                <a:latin typeface="PRTIMC+MS-UIGothic"/>
                <a:cs typeface="PRTIMC+MS-UIGothic"/>
              </a:rPr>
              <a:t>床免疫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检验仪</a:t>
            </a:r>
            <a:r>
              <a:rPr sz="3050" spc="25">
                <a:solidFill>
                  <a:srgbClr val="EB554D"/>
                </a:solidFill>
                <a:latin typeface="PRTIMC+MS-UIGothic"/>
                <a:cs typeface="PRTIMC+MS-UIGothic"/>
              </a:rPr>
              <a:t>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器种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32578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酶标仪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1805678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免疫反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酶标记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物，具有高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214857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灵敏度和高特异性。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26751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RTIMC+MS-UIGothic"/>
                <a:cs typeface="PRTIMC+MS-UIGothic"/>
              </a:rPr>
              <a:t>洗板机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3068058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完成洗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涤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和漂洗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程，提高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3974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RTIMC+MS-UIGothic"/>
                <a:cs typeface="PRTIMC+MS-UIGothic"/>
              </a:rPr>
              <a:t>化学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 spc="23">
                <a:solidFill>
                  <a:srgbClr val="EB554D"/>
                </a:solidFill>
                <a:latin typeface="PRTIMC+MS-UIGothic"/>
                <a:cs typeface="PRTIMC+MS-UIGothic"/>
              </a:rPr>
              <a:t>光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00265" y="4402193"/>
            <a:ext cx="39433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化学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光技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术检测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免疫反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物，具有高灵敏度和低背景干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00265" y="529580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荧</a:t>
            </a:r>
            <a:r>
              <a:rPr sz="2000" spc="25">
                <a:solidFill>
                  <a:srgbClr val="EB554D"/>
                </a:solidFill>
                <a:latin typeface="PRTIMC+MS-UIGothic"/>
                <a:cs typeface="PRTIMC+MS-UIGothic"/>
              </a:rPr>
              <a:t>光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显</a:t>
            </a:r>
            <a:r>
              <a:rPr sz="2000" spc="23">
                <a:solidFill>
                  <a:srgbClr val="EB554D"/>
                </a:solidFill>
                <a:latin typeface="PRTIMC+MS-UIGothic"/>
                <a:cs typeface="PRTIMC+MS-UIGothic"/>
              </a:rPr>
              <a:t>微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镜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00265" y="570521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荧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标记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的免疫反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，提供高分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辨率和高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比度的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器在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床免疫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中的重要性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164000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提高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检测</a:t>
            </a: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准确性和可靠性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降低人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为误</a:t>
            </a:r>
            <a:r>
              <a:rPr sz="2300">
                <a:solidFill>
                  <a:srgbClr val="EB554D"/>
                </a:solidFill>
                <a:latin typeface="PRTIMC+MS-UIGothic"/>
                <a:cs typeface="PRTIMC+MS-UIGothic"/>
              </a:rPr>
              <a:t>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器具有高精密度和低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差率，能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提供准</a:t>
            </a:r>
          </a:p>
          <a:p>
            <a:pPr marL="2095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确可靠的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检测结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器操作自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化，减少了人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为误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差和主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断的影响。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提高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检测</a:t>
            </a: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效率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42934" y="441178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促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进临</a:t>
            </a: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床免疫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检验标</a:t>
            </a: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准化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理大量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本，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短了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检测时</a:t>
            </a:r>
          </a:p>
          <a:p>
            <a:pPr marL="1905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，提高了工作效率。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器的使用有助于建立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准化操作流程，提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检验结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果的互操作性和可比性。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器的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史与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63434" y="120386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RTIMC+MS-UIGothic"/>
                <a:cs typeface="PRTIMC+MS-UIGothic"/>
              </a:rPr>
              <a:t>早期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000">
                <a:solidFill>
                  <a:srgbClr val="EB554D"/>
                </a:solidFill>
                <a:latin typeface="PRTIMC+MS-UIGothic"/>
                <a:cs typeface="PRTIMC+MS-UIGothic"/>
              </a:rPr>
              <a:t>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63434" y="16837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手工操作，精度和效率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63434" y="25532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PRTIMC+MS-UIGothic"/>
                <a:cs typeface="PRTIMC+MS-UIGothic"/>
              </a:rPr>
              <a:t>自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EB554D"/>
                </a:solidFill>
                <a:latin typeface="PRTIMC+MS-UIGothic"/>
                <a:cs typeface="PRTIMC+MS-UIGothic"/>
              </a:rPr>
              <a:t>化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000">
                <a:solidFill>
                  <a:srgbClr val="EB554D"/>
                </a:solidFill>
                <a:latin typeface="PRTIMC+MS-UIGothic"/>
                <a:cs typeface="PRTIMC+MS-UIGothic"/>
              </a:rPr>
              <a:t>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63434" y="2946138"/>
            <a:ext cx="372646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KBBC+HEGWFW+MicrosoftYaHei"/>
                <a:cs typeface="BDKBBC+HEGWFW+MicrosoftYaHei"/>
              </a:rPr>
              <a:t>20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BDKBBC+HEGWFW+MicrosoftYaHei"/>
                <a:cs typeface="BDKBBC+HEGWFW+MicrosoftYaHei"/>
              </a:rPr>
              <a:t>70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年代开始出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高了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效率和准确性。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163434" y="385244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RTIMC+MS-UIGothic"/>
                <a:cs typeface="PRTIMC+MS-UIGothic"/>
              </a:rPr>
              <a:t>智能化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000">
                <a:solidFill>
                  <a:srgbClr val="EB554D"/>
                </a:solidFill>
                <a:latin typeface="PRTIMC+MS-UIGothic"/>
                <a:cs typeface="PRTIMC+MS-UIGothic"/>
              </a:rPr>
              <a:t>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163434" y="4280272"/>
            <a:ext cx="368856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KBBC+HEGWFW+MicrosoftYaHei"/>
                <a:cs typeface="BDKBBC+HEGWFW+MicrosoftYaHei"/>
              </a:rPr>
              <a:t>21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初开始出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智能化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器，具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校准、故障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断等功能。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63434" y="517388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PRTIMC+MS-UIGothic"/>
                <a:cs typeface="PRTIMC+MS-UIGothic"/>
              </a:rPr>
              <a:t>未来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63434" y="5583293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高集成度、高自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化、高智能化、个性化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163434" y="592619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定制。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VBHVWD+RCPSNW+MicrosoftYaHei-Bold"/>
                <a:cs typeface="VBHVWD+RCPSN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38320" y="5373739"/>
            <a:ext cx="4092740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50" spc="25">
                <a:solidFill>
                  <a:srgbClr val="EB554D"/>
                </a:solidFill>
                <a:latin typeface="PRTIMC+MS-UIGothic"/>
                <a:cs typeface="PRTIMC+MS-UIGothic"/>
              </a:rPr>
              <a:t>器日常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3050" spc="25">
                <a:solidFill>
                  <a:srgbClr val="EB554D"/>
                </a:solidFill>
                <a:latin typeface="PRTIMC+MS-UIGothic"/>
                <a:cs typeface="PRTIMC+MS-UIGothic"/>
              </a:rPr>
              <a:t>理与保养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器清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与消毒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PRTIMC+MS-UIGothic"/>
                <a:cs typeface="PRTIMC+MS-UIGothic"/>
              </a:rPr>
              <a:t>清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定期使用无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用清洗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器表面，保持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器清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PRTIMC+MS-UIGothic"/>
                <a:cs typeface="PRTIMC+MS-UIGothic"/>
              </a:rPr>
              <a:t>消毒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于接触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本的部分，使用</a:t>
            </a:r>
            <a:r>
              <a:rPr sz="1350">
                <a:solidFill>
                  <a:srgbClr val="000000"/>
                </a:solidFill>
                <a:latin typeface="BDKBBC+HEGWFW+MicrosoftYaHei"/>
                <a:cs typeface="BDKBBC+HEGWFW+MicrosoftYaHei"/>
              </a:rPr>
              <a:t>75%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酒精或其他适宜的消毒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剂进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行消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毒，防止交叉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器性能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PRTIMC+MS-UIGothic"/>
                <a:cs typeface="PRTIMC+MS-UIGothic"/>
              </a:rPr>
              <a:t>性能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器性能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器准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确度和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PRTIMC+MS-UIGothic"/>
                <a:cs typeface="PRTIMC+MS-UIGothic"/>
              </a:rPr>
              <a:t>定性。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书进</a:t>
            </a: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行定期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，如更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换滤</a:t>
            </a: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芯、清洗管道等，保持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器良好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PRTIMC+MS-UIGothic"/>
                <a:cs typeface="PRTIM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器故障排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查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EB554D"/>
                </a:solidFill>
                <a:latin typeface="PRTIMC+MS-UIGothic"/>
                <a:cs typeface="PRTIMC+MS-UIGothic"/>
              </a:rPr>
              <a:t>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PRTIMC+MS-UIGothic"/>
                <a:cs typeface="PRTIMC+MS-UIGothic"/>
              </a:rPr>
              <a:t>故障排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 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器故障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立即停止使用，并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器故障提示，初步判断故障原因。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维</a:t>
            </a:r>
            <a:r>
              <a:rPr sz="2300">
                <a:solidFill>
                  <a:srgbClr val="EB554D"/>
                </a:solidFill>
                <a:latin typeface="PRTIMC+MS-UIGothic"/>
                <a:cs typeface="PRTIMC+MS-UIGothic"/>
              </a:rPr>
              <a:t>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专业维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修人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员对仪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修，不要自行拆解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器，以免造成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一步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PRTIMC+MS-UIGothic"/>
                <a:cs typeface="PRTIMC+MS-UIGothic"/>
              </a:rPr>
              <a:t>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https://d.book118.com/158075041140006037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PRTIMC+MS-UIGothic</vt:lpstr>
      <vt:lpstr>BDKBBC+HEGWFW+MicrosoftYaHei</vt:lpstr>
      <vt:lpstr>UEARDF+LHOLTG+ArialMT</vt:lpstr>
      <vt:lpstr>Times New Roman</vt:lpstr>
      <vt:lpstr>VBHVWD+RCPSNW+MicrosoftYaHei-Bold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2024-09-18T01:00:40.897</cp:lastPrinted>
  <dcterms:created xsi:type="dcterms:W3CDTF">2024-09-17T17:00:40Z</dcterms:created>
  <dcterms:modified xsi:type="dcterms:W3CDTF">2024-09-17T17:00:42Z</dcterms:modified>
</cp:coreProperties>
</file>