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1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6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C5422-47D5-422C-8991-D78A6BBF5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BBC16-B1F2-4FF6-8B47-DB5240CB2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C65DF-F518-4ACB-8392-AF5000597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E61EA-57BA-488F-B281-6BA911A8E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D60A1-E322-4691-928C-DBBC78B7C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357EF-B152-4C7A-870F-CF67FA2D1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247F2-B82A-4927-9672-306A1394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38B06-C2BE-470C-AED3-EE68EF9D8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67B70-9EB4-4E77-BB23-9B580D789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19189-8A4D-4CC0-B8FC-B7AC93E42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CC432-A88C-469E-9869-E1E474F34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9156" r:id="rId2"/>
    <p:sldLayoutId id="2147509157" r:id="rId3"/>
    <p:sldLayoutId id="2147509158" r:id="rId4"/>
    <p:sldLayoutId id="2147509159" r:id="rId5"/>
    <p:sldLayoutId id="2147509160" r:id="rId6"/>
    <p:sldLayoutId id="2147509161" r:id="rId7"/>
    <p:sldLayoutId id="2147509162" r:id="rId8"/>
    <p:sldLayoutId id="2147509163" r:id="rId9"/>
    <p:sldLayoutId id="2147509164" r:id="rId10"/>
    <p:sldLayoutId id="21475091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31" Type="http://schemas.openxmlformats.org/officeDocument/2006/relationships/tags" Target="../tags/tag211.xml" /><Relationship Id="rId32" Type="http://schemas.openxmlformats.org/officeDocument/2006/relationships/tags" Target="../tags/tag212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75100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自由锻工艺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自由锻工艺概述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自由锻工艺流程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自由锻工艺的基本技术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自由锻工艺的质量控制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自由锻工艺的发展趋势与未来展望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自由锻工艺概述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自由锻工艺的定义</a:t>
            </a:r>
            <a:endParaRPr lang="zh-CN" altLang="en-US"/>
          </a:p>
        </p:txBody>
      </p:sp>
      <p:sp>
        <p:nvSpPr>
          <p:cNvPr id="10490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自由锻工艺是一种金属成型工艺，通过锤击、压力机等设备，将金属材料锻造成所需的形状和尺寸。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自由锻工艺的特点是灵活性高，可以生产各种形状和尺寸的金属零件，但生产效率相对较低。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自由锻工艺广泛应用于汽车、航空航天、船舶、机械制造等领域，用于生产各种大型、复杂、高精度的金属零件。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自由锻工艺的发展趋势是提高生产效率、降低成本、提高产品质量和精度。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自由锻工艺的特点</a:t>
            </a:r>
            <a:endParaRPr lang="zh-CN" altLang="en-US"/>
          </a:p>
        </p:txBody>
      </p:sp>
      <p:sp>
        <p:nvSpPr>
          <p:cNvPr id="10490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灵活性高：可以生产各种形状和尺寸的锻件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生产效率高：可以快速生产大量锻件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质量好：锻件的力学性能和表面质量好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适应性强：可以适应各种材料的锻造，包括难变形材料和特殊材料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自由锻工艺的应用范围</a:t>
            </a:r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汽车工业：制造汽车零部件，如发动机缸体、变速箱壳体等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航空航天：制造飞机、火箭等航空航天设备零部件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机械制造：制造机械设备零部件，如齿轮、轴承等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船舶制造：制造船舶零部件，如船体、螺旋桨等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石油化工：制造石油化工设备零部件，如压力容器、管道等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建筑行业：制造建筑结构件，如钢结构、桥梁等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自由锻工艺流程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准备工序</a:t>
            </a:r>
            <a:endParaRPr lang="zh-CN" altLang="en-US"/>
          </a:p>
        </p:txBody>
      </p:sp>
      <p:sp>
        <p:nvSpPr>
          <p:cNvPr id="104924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锻造：将加热后的金属材料放入锻造设备中进行锻造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冷却：将锻造后的金属材料冷却至室温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材料选择：选择合适的金属材料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加热：将金属材料加热至锻造温度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锻造工序</a:t>
            </a:r>
            <a:endParaRPr lang="zh-CN" altLang="en-US"/>
          </a:p>
        </p:txBody>
      </p:sp>
      <p:sp>
        <p:nvSpPr>
          <p:cNvPr id="104930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加热：将金属材料加热到锻造温度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包装：将锻造后的金属材料进行包装，准备发货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29"/>
            </p:custDataLst>
          </p:nvPr>
        </p:nvSpPr>
        <p:spPr>
          <a:xfrm>
            <a:off x="8267514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检验：对锻造后的金属材料进行检验，确保其符合质量要求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30"/>
            </p:custDataLst>
          </p:nvPr>
        </p:nvSpPr>
        <p:spPr>
          <a:xfrm>
            <a:off x="1743063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锻造：将加热的金属材料放入模具中，通过压力机进行锻造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31"/>
            </p:custDataLst>
          </p:nvPr>
        </p:nvSpPr>
        <p:spPr>
          <a:xfrm>
            <a:off x="6453405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热处理：对锻造后的金属材料进行热处理，提高其力学性能和耐腐蚀性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32"/>
            </p:custDataLst>
          </p:nvPr>
        </p:nvSpPr>
        <p:spPr>
          <a:xfrm>
            <a:off x="3557172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冷却：将锻造后的金属材料冷却到室温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整理工序</a:t>
            </a:r>
            <a:endParaRPr lang="zh-CN" altLang="en-US"/>
          </a:p>
        </p:txBody>
      </p:sp>
      <p:sp>
        <p:nvSpPr>
          <p:cNvPr id="1049390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2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4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8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2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04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0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2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清理模具：清除模具上的残留物和污垢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调整设备：调整设备的参数和设置，确保设备正常运行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准备材料：准备所需的原材料和辅助材料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检查模具：检查模具的完整性和准确性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检验工序</a:t>
            </a:r>
            <a:endParaRPr lang="zh-CN" altLang="en-US"/>
          </a:p>
        </p:txBody>
      </p:sp>
      <p:sp>
        <p:nvSpPr>
          <p:cNvPr id="104947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656431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4"/>
          <p:cNvSpPr/>
          <p:nvPr>
            <p:custDataLst>
              <p:tags r:id="rId3"/>
            </p:custDataLst>
          </p:nvPr>
        </p:nvSpPr>
        <p:spPr>
          <a:xfrm>
            <a:off x="56603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5"/>
          <p:cNvSpPr txBox="1"/>
          <p:nvPr>
            <p:custDataLst>
              <p:tags r:id="rId4"/>
            </p:custDataLst>
          </p:nvPr>
        </p:nvSpPr>
        <p:spPr>
          <a:xfrm>
            <a:off x="86734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化学成分检验：分析锻件的化学成分是否符合设计要求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02906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80" name="矩形 57"/>
          <p:cNvSpPr/>
          <p:nvPr>
            <p:custDataLst>
              <p:tags r:id="rId6"/>
            </p:custDataLst>
          </p:nvPr>
        </p:nvSpPr>
        <p:spPr>
          <a:xfrm>
            <a:off x="4312514" y="4271684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58"/>
          <p:cNvSpPr txBox="1"/>
          <p:nvPr>
            <p:custDataLst>
              <p:tags r:id="rId7"/>
            </p:custDataLst>
          </p:nvPr>
        </p:nvSpPr>
        <p:spPr>
          <a:xfrm>
            <a:off x="4613822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热处理检验：检查锻件的热处理效果是否符合设计要求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48740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61"/>
          <p:cNvSpPr/>
          <p:nvPr>
            <p:custDataLst>
              <p:tags r:id="rId9"/>
            </p:custDataLst>
          </p:nvPr>
        </p:nvSpPr>
        <p:spPr>
          <a:xfrm>
            <a:off x="805898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62"/>
          <p:cNvSpPr txBox="1"/>
          <p:nvPr>
            <p:custDataLst>
              <p:tags r:id="rId10"/>
            </p:custDataLst>
          </p:nvPr>
        </p:nvSpPr>
        <p:spPr>
          <a:xfrm>
            <a:off x="836029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超声波检验：利用超声波检测锻件的内部缺陷，如气孔、夹杂物等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9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4168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2" name="矩形 65"/>
          <p:cNvSpPr/>
          <p:nvPr>
            <p:custDataLst>
              <p:tags r:id="rId12"/>
            </p:custDataLst>
          </p:nvPr>
        </p:nvSpPr>
        <p:spPr>
          <a:xfrm>
            <a:off x="551935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66"/>
          <p:cNvSpPr txBox="1"/>
          <p:nvPr>
            <p:custDataLst>
              <p:tags r:id="rId13"/>
            </p:custDataLst>
          </p:nvPr>
        </p:nvSpPr>
        <p:spPr>
          <a:xfrm>
            <a:off x="853243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尺寸检验：测量锻件的尺寸是否符合设计要求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9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388161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69"/>
          <p:cNvSpPr/>
          <p:nvPr>
            <p:custDataLst>
              <p:tags r:id="rId15"/>
            </p:custDataLst>
          </p:nvPr>
        </p:nvSpPr>
        <p:spPr>
          <a:xfrm>
            <a:off x="4297769" y="1743903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70"/>
          <p:cNvSpPr txBox="1"/>
          <p:nvPr>
            <p:custDataLst>
              <p:tags r:id="rId16"/>
            </p:custDataLst>
          </p:nvPr>
        </p:nvSpPr>
        <p:spPr>
          <a:xfrm>
            <a:off x="4599077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外观检验：检查锻件的外观是否有缺陷，如裂纹、划痕等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3463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4" name="矩形 73"/>
          <p:cNvSpPr/>
          <p:nvPr>
            <p:custDataLst>
              <p:tags r:id="rId18"/>
            </p:custDataLst>
          </p:nvPr>
        </p:nvSpPr>
        <p:spPr>
          <a:xfrm>
            <a:off x="8044244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74"/>
          <p:cNvSpPr txBox="1"/>
          <p:nvPr>
            <p:custDataLst>
              <p:tags r:id="rId19"/>
            </p:custDataLst>
          </p:nvPr>
        </p:nvSpPr>
        <p:spPr>
          <a:xfrm>
            <a:off x="8345552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性能检验：测试锻件的力学性能，如强度、硬度等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https://d.book118.com/158075100001006040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Wingdings</vt:lpstr>
      <vt:lpstr>Office Theme</vt:lpstr>
      <vt:lpstr>自由锻工艺</vt:lpstr>
      <vt:lpstr>目录</vt:lpstr>
      <vt:lpstr>添加章节标题</vt:lpstr>
      <vt:lpstr>自由锻工艺概述</vt:lpstr>
      <vt:lpstr>自由锻工艺的定义</vt:lpstr>
      <vt:lpstr>自由锻工艺的特点</vt:lpstr>
      <vt:lpstr>自由锻工艺的应用范围</vt:lpstr>
      <vt:lpstr>自由锻工艺流程</vt:lpstr>
      <vt:lpstr>准备工序</vt:lpstr>
      <vt:lpstr>锻造工序</vt:lpstr>
      <vt:lpstr>整理工序</vt:lpstr>
      <vt:lpstr>检验工序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2024-09-18T01:56:01.820</cp:lastPrinted>
  <dcterms:created xsi:type="dcterms:W3CDTF">2024-09-17T17:56:01Z</dcterms:created>
  <dcterms:modified xsi:type="dcterms:W3CDTF">2024-09-17T17:56:04Z</dcterms:modified>
</cp:coreProperties>
</file>