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F49D2-828D-4833-8BB7-723B7E595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2A23D-55D6-4A1F-A14B-BED7C7DE9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033A6-AE50-4544-AC9F-08D4B9019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22A99-D910-4C9C-8FCC-4F1AA3852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04C513-C54F-469C-B933-6681FEBED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E47F44-3335-4B37-A6F5-2269978D9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701A5E-289F-438F-8154-86DC7DD51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45BBB-9E8A-4F83-A1F3-D5A93A2AA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AC0D8-8657-437D-8EED-71403F366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D6A4F-1073-4CB0-9C41-F1414DFF9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5BE2E-61DD-4A77-A73D-2A824FFF3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7710004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巾帼宣讲团品牌揭晓活动总结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活动效果和反馈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品牌揭晓和影响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总结和反思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弘扬巾帼精神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此次活动旨在弘扬巾帼精神，提升女性在社会中的地位和影响力。通过宣讲团的活动，传播女性在各个领域的优秀事迹和成功经验，激励更多女性追求自我价值，实现个人和社会的发展。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通过巾帼宣讲团的活动，传递积极向上的价值观和正能量，倡导女性自尊、自信、自立、自强，为社会注入更多的正能量。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促进交流与合作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活动为女性提供一个交流与合作的平台，让她们在分享经验、互相学习的过程中，增进彼此的了解和信任，为未来的合作与发展打下基础。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女性群体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此次活动主要面向广大女性群体，包括但不限于职场女性、家庭主妇、学生等。通过宣讲团的活动，让不同领域、不同年龄的女性都能从中受益。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083" r="160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男性群体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活动也吸引了一部分男性参与，他们对于如何支持女性发展、促进性别平等有着浓厚的兴趣。通过活动，让更多男性了解女性的需求和困境，促进两性间的理解和合作。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政府机构与企事业单位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活动还得到了政府机构与企事业单位的支持和参与，他们认识到巾帼宣讲团活动对于推动女性事业发展、促进社会和谐具有积极意义。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活动于XXXX年XX月XX日至XX月XX日举行，为期X天。每天的活动时间从上午X点至下午X点，共X个小时。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活动在市中心的某大型会议中心举行。该会议中心设施齐全，可容纳数百人，为活动的顺利进行提供了良好的场地保障。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2" r="16752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288" r="1828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467" r="17467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147" r="22147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巾帼宣讲团品牌揭晓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06577" y="4602766"/>
            <a:ext cx="832294" cy="609981"/>
          </a:xfrm>
          <a:custGeom>
            <a:rect l="l" t="t" r="r" b="b"/>
            <a:pathLst>
              <a:path w="4433135" h="3249065">
                <a:moveTo>
                  <a:pt x="1383752" y="867104"/>
                </a:moveTo>
                <a:cubicBezTo>
                  <a:pt x="1340842" y="867128"/>
                  <a:pt x="1298245" y="867404"/>
                  <a:pt x="1258108" y="868142"/>
                </a:cubicBezTo>
                <a:cubicBezTo>
                  <a:pt x="1226200" y="868728"/>
                  <a:pt x="1200798" y="897345"/>
                  <a:pt x="1210263" y="944893"/>
                </a:cubicBezTo>
                <a:cubicBezTo>
                  <a:pt x="1255501" y="1172141"/>
                  <a:pt x="1399244" y="1917234"/>
                  <a:pt x="1459057" y="2196531"/>
                </a:cubicBezTo>
                <a:cubicBezTo>
                  <a:pt x="1517533" y="2469589"/>
                  <a:pt x="1583985" y="2577827"/>
                  <a:pt x="1733368" y="2583239"/>
                </a:cubicBezTo>
                <a:cubicBezTo>
                  <a:pt x="1882751" y="2588652"/>
                  <a:pt x="1965151" y="2586683"/>
                  <a:pt x="2049146" y="2583239"/>
                </a:cubicBezTo>
                <a:cubicBezTo>
                  <a:pt x="2114849" y="2580546"/>
                  <a:pt x="2126761" y="2578319"/>
                  <a:pt x="2103371" y="2456304"/>
                </a:cubicBezTo>
                <a:cubicBezTo>
                  <a:pt x="2054855" y="2203216"/>
                  <a:pt x="1887410" y="1326877"/>
                  <a:pt x="1832248" y="1054116"/>
                </a:cubicBezTo>
                <a:cubicBezTo>
                  <a:pt x="1820648" y="996757"/>
                  <a:pt x="1822680" y="866667"/>
                  <a:pt x="1720610" y="868142"/>
                </a:cubicBezTo>
                <a:cubicBezTo>
                  <a:pt x="1669576" y="868880"/>
                  <a:pt x="1594087" y="868142"/>
                  <a:pt x="1511289" y="867589"/>
                </a:cubicBezTo>
                <a:cubicBezTo>
                  <a:pt x="1469890" y="867313"/>
                  <a:pt x="1426663" y="867082"/>
                  <a:pt x="1383752" y="867104"/>
                </a:cubicBezTo>
                <a:close/>
                <a:moveTo>
                  <a:pt x="146071" y="0"/>
                </a:moveTo>
                <a:lnTo>
                  <a:pt x="882914" y="0"/>
                </a:lnTo>
                <a:lnTo>
                  <a:pt x="880954" y="74488"/>
                </a:lnTo>
                <a:cubicBezTo>
                  <a:pt x="891949" y="230061"/>
                  <a:pt x="977510" y="377571"/>
                  <a:pt x="1122741" y="461420"/>
                </a:cubicBezTo>
                <a:cubicBezTo>
                  <a:pt x="1355110" y="595579"/>
                  <a:pt x="1652240" y="515962"/>
                  <a:pt x="1786399" y="283593"/>
                </a:cubicBezTo>
                <a:lnTo>
                  <a:pt x="1950131" y="0"/>
                </a:lnTo>
                <a:lnTo>
                  <a:pt x="2992123" y="0"/>
                </a:lnTo>
                <a:lnTo>
                  <a:pt x="2975391" y="34734"/>
                </a:lnTo>
                <a:cubicBezTo>
                  <a:pt x="2896672" y="220847"/>
                  <a:pt x="2853142" y="425466"/>
                  <a:pt x="2853142" y="640253"/>
                </a:cubicBezTo>
                <a:cubicBezTo>
                  <a:pt x="2853142" y="693950"/>
                  <a:pt x="2855863" y="747011"/>
                  <a:pt x="2861174" y="799307"/>
                </a:cubicBezTo>
                <a:lnTo>
                  <a:pt x="2870542" y="860687"/>
                </a:lnTo>
                <a:lnTo>
                  <a:pt x="2849298" y="859746"/>
                </a:lnTo>
                <a:cubicBezTo>
                  <a:pt x="2785069" y="857540"/>
                  <a:pt x="2699546" y="856201"/>
                  <a:pt x="2617108" y="855875"/>
                </a:cubicBezTo>
                <a:cubicBezTo>
                  <a:pt x="2580470" y="855730"/>
                  <a:pt x="2544440" y="855786"/>
                  <a:pt x="2511161" y="856055"/>
                </a:cubicBezTo>
                <a:cubicBezTo>
                  <a:pt x="2466789" y="856415"/>
                  <a:pt x="2427307" y="857152"/>
                  <a:pt x="2397787" y="858300"/>
                </a:cubicBezTo>
                <a:cubicBezTo>
                  <a:pt x="2279708" y="862892"/>
                  <a:pt x="2261098" y="953733"/>
                  <a:pt x="2267900" y="1007867"/>
                </a:cubicBezTo>
                <a:cubicBezTo>
                  <a:pt x="2330617" y="1506995"/>
                  <a:pt x="2441738" y="2400541"/>
                  <a:pt x="2452890" y="2491724"/>
                </a:cubicBezTo>
                <a:cubicBezTo>
                  <a:pt x="2464042" y="2582907"/>
                  <a:pt x="2468634" y="2577660"/>
                  <a:pt x="2523737" y="2594059"/>
                </a:cubicBezTo>
                <a:lnTo>
                  <a:pt x="2783511" y="2590123"/>
                </a:lnTo>
                <a:cubicBezTo>
                  <a:pt x="2840561" y="2589259"/>
                  <a:pt x="2834023" y="2573068"/>
                  <a:pt x="2846486" y="2479916"/>
                </a:cubicBezTo>
                <a:cubicBezTo>
                  <a:pt x="2855055" y="2415875"/>
                  <a:pt x="2930735" y="1783074"/>
                  <a:pt x="2980514" y="1369603"/>
                </a:cubicBezTo>
                <a:lnTo>
                  <a:pt x="2991426" y="1279059"/>
                </a:lnTo>
                <a:lnTo>
                  <a:pt x="3040898" y="1381756"/>
                </a:lnTo>
                <a:cubicBezTo>
                  <a:pt x="3112742" y="1514009"/>
                  <a:pt x="3203207" y="1634678"/>
                  <a:pt x="3308774" y="1740245"/>
                </a:cubicBezTo>
                <a:lnTo>
                  <a:pt x="3336412" y="1765365"/>
                </a:lnTo>
                <a:lnTo>
                  <a:pt x="3296438" y="1973342"/>
                </a:lnTo>
                <a:cubicBezTo>
                  <a:pt x="3256989" y="2178844"/>
                  <a:pt x="3222071" y="2361396"/>
                  <a:pt x="3203877" y="2456304"/>
                </a:cubicBezTo>
                <a:cubicBezTo>
                  <a:pt x="3180486" y="2578319"/>
                  <a:pt x="3192398" y="2580546"/>
                  <a:pt x="3258102" y="2583239"/>
                </a:cubicBezTo>
                <a:cubicBezTo>
                  <a:pt x="3342096" y="2586683"/>
                  <a:pt x="3424497" y="2588652"/>
                  <a:pt x="3573880" y="2583239"/>
                </a:cubicBezTo>
                <a:cubicBezTo>
                  <a:pt x="3723264" y="2577827"/>
                  <a:pt x="3789714" y="2469589"/>
                  <a:pt x="3848192" y="2196531"/>
                </a:cubicBezTo>
                <a:cubicBezTo>
                  <a:pt x="3851930" y="2179075"/>
                  <a:pt x="3855996" y="2159800"/>
                  <a:pt x="3860345" y="2138945"/>
                </a:cubicBezTo>
                <a:lnTo>
                  <a:pt x="3868876" y="2097649"/>
                </a:lnTo>
                <a:lnTo>
                  <a:pt x="3946171" y="2125939"/>
                </a:lnTo>
                <a:cubicBezTo>
                  <a:pt x="4092305" y="2171392"/>
                  <a:pt x="4247676" y="2195877"/>
                  <a:pt x="4408766" y="2195877"/>
                </a:cubicBezTo>
                <a:lnTo>
                  <a:pt x="4433135" y="2194647"/>
                </a:lnTo>
                <a:lnTo>
                  <a:pt x="4229977" y="2999465"/>
                </a:lnTo>
                <a:cubicBezTo>
                  <a:pt x="4192585" y="3135255"/>
                  <a:pt x="4084504" y="3248248"/>
                  <a:pt x="3976107" y="3247430"/>
                </a:cubicBezTo>
                <a:cubicBezTo>
                  <a:pt x="3103632" y="3240841"/>
                  <a:pt x="1474260" y="3253335"/>
                  <a:pt x="1337046" y="3247430"/>
                </a:cubicBezTo>
                <a:cubicBezTo>
                  <a:pt x="1199831" y="3241526"/>
                  <a:pt x="1075123" y="3182143"/>
                  <a:pt x="1035944" y="3023080"/>
                </a:cubicBezTo>
                <a:cubicBezTo>
                  <a:pt x="943259" y="2646780"/>
                  <a:pt x="638350" y="1461446"/>
                  <a:pt x="507540" y="904676"/>
                </a:cubicBezTo>
                <a:lnTo>
                  <a:pt x="501007" y="876408"/>
                </a:lnTo>
                <a:lnTo>
                  <a:pt x="146071" y="876408"/>
                </a:lnTo>
                <a:cubicBezTo>
                  <a:pt x="65398" y="876408"/>
                  <a:pt x="0" y="811010"/>
                  <a:pt x="0" y="730337"/>
                </a:cubicBezTo>
                <a:lnTo>
                  <a:pt x="0" y="146071"/>
                </a:lnTo>
                <a:cubicBezTo>
                  <a:pt x="0" y="65398"/>
                  <a:pt x="65398" y="0"/>
                  <a:pt x="14607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18000000">
            <a:off x="7035165" y="4412837"/>
            <a:ext cx="403955" cy="124778"/>
          </a:xfrm>
          <a:prstGeom prst="roundRect">
            <a:avLst>
              <a:gd name="adj" fmla="val 50000"/>
            </a:avLst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3600000" flipH="1">
            <a:off x="7446073" y="4324921"/>
            <a:ext cx="200978" cy="124778"/>
          </a:xfrm>
          <a:custGeom>
            <a:rect l="l" t="t" r="r" b="b"/>
            <a:pathLst>
              <a:path w="1070472" h="664814">
                <a:moveTo>
                  <a:pt x="1013702" y="146555"/>
                </a:moveTo>
                <a:cubicBezTo>
                  <a:pt x="953966" y="58134"/>
                  <a:pt x="852804" y="0"/>
                  <a:pt x="738065" y="0"/>
                </a:cubicBezTo>
                <a:lnTo>
                  <a:pt x="0" y="0"/>
                </a:lnTo>
                <a:lnTo>
                  <a:pt x="4980" y="17857"/>
                </a:lnTo>
                <a:cubicBezTo>
                  <a:pt x="49918" y="216899"/>
                  <a:pt x="54365" y="420356"/>
                  <a:pt x="21373" y="616834"/>
                </a:cubicBezTo>
                <a:lnTo>
                  <a:pt x="10941" y="664814"/>
                </a:lnTo>
                <a:lnTo>
                  <a:pt x="738065" y="664814"/>
                </a:lnTo>
                <a:cubicBezTo>
                  <a:pt x="921648" y="664814"/>
                  <a:pt x="1070472" y="515990"/>
                  <a:pt x="1070472" y="332407"/>
                </a:cubicBezTo>
                <a:cubicBezTo>
                  <a:pt x="1070472" y="263563"/>
                  <a:pt x="1049544" y="199608"/>
                  <a:pt x="1013702" y="14655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499509" y="4488180"/>
            <a:ext cx="469678" cy="469678"/>
          </a:xfrm>
          <a:custGeom>
            <a:rect l="l" t="t" r="r" b="b"/>
            <a:pathLst>
              <a:path w="2501616" h="2501616">
                <a:moveTo>
                  <a:pt x="1250808" y="432015"/>
                </a:moveTo>
                <a:cubicBezTo>
                  <a:pt x="1142318" y="432015"/>
                  <a:pt x="1054370" y="519963"/>
                  <a:pt x="1054370" y="628453"/>
                </a:cubicBezTo>
                <a:lnTo>
                  <a:pt x="1054370" y="1086456"/>
                </a:lnTo>
                <a:lnTo>
                  <a:pt x="628453" y="1086456"/>
                </a:lnTo>
                <a:cubicBezTo>
                  <a:pt x="519963" y="1086456"/>
                  <a:pt x="432015" y="1174404"/>
                  <a:pt x="432015" y="1282894"/>
                </a:cubicBezTo>
                <a:cubicBezTo>
                  <a:pt x="432015" y="1391384"/>
                  <a:pt x="519963" y="1479332"/>
                  <a:pt x="628453" y="1479332"/>
                </a:cubicBezTo>
                <a:lnTo>
                  <a:pt x="1054370" y="1479332"/>
                </a:lnTo>
                <a:lnTo>
                  <a:pt x="1054370" y="1873163"/>
                </a:lnTo>
                <a:cubicBezTo>
                  <a:pt x="1054370" y="1981653"/>
                  <a:pt x="1142318" y="2069601"/>
                  <a:pt x="1250808" y="2069601"/>
                </a:cubicBezTo>
                <a:cubicBezTo>
                  <a:pt x="1359298" y="2069601"/>
                  <a:pt x="1447246" y="1981653"/>
                  <a:pt x="1447246" y="1873163"/>
                </a:cubicBezTo>
                <a:lnTo>
                  <a:pt x="1447246" y="1479332"/>
                </a:lnTo>
                <a:lnTo>
                  <a:pt x="1873163" y="1479332"/>
                </a:lnTo>
                <a:cubicBezTo>
                  <a:pt x="1981653" y="1479332"/>
                  <a:pt x="2069601" y="1391384"/>
                  <a:pt x="2069601" y="1282894"/>
                </a:cubicBezTo>
                <a:cubicBezTo>
                  <a:pt x="2069601" y="1174404"/>
                  <a:pt x="1981653" y="1086456"/>
                  <a:pt x="1873163" y="1086456"/>
                </a:cubicBezTo>
                <a:lnTo>
                  <a:pt x="1447246" y="1086456"/>
                </a:lnTo>
                <a:lnTo>
                  <a:pt x="1447246" y="628453"/>
                </a:lnTo>
                <a:cubicBezTo>
                  <a:pt x="1447246" y="519963"/>
                  <a:pt x="1359298" y="432015"/>
                  <a:pt x="1250808" y="432015"/>
                </a:cubicBezTo>
                <a:close/>
                <a:moveTo>
                  <a:pt x="1250808" y="0"/>
                </a:moveTo>
                <a:cubicBezTo>
                  <a:pt x="1941610" y="0"/>
                  <a:pt x="2501616" y="560006"/>
                  <a:pt x="2501616" y="1250808"/>
                </a:cubicBezTo>
                <a:cubicBezTo>
                  <a:pt x="2501616" y="1941610"/>
                  <a:pt x="1941610" y="2501616"/>
                  <a:pt x="1250808" y="2501616"/>
                </a:cubicBezTo>
                <a:cubicBezTo>
                  <a:pt x="560006" y="2501616"/>
                  <a:pt x="0" y="1941610"/>
                  <a:pt x="0" y="1250808"/>
                </a:cubicBezTo>
                <a:cubicBezTo>
                  <a:pt x="0" y="560006"/>
                  <a:pt x="560006" y="0"/>
                  <a:pt x="125080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展现巾帼力量，传承宣讲精神</a:t>
            </a:r>
            <a:endParaRPr lang="en-US" sz="1100"/>
          </a:p>
        </p:txBody>
      </p:sp>
      <p:sp>
        <p:nvSpPr>
          <p:cNvPr id="19" name="TextBox 19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0" name="Connector 20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1" name="TextBox 21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2" name="Connector 22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现场宣讲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邀请巾帼宣讲团成员进行现场宣讲，分享个人经历和感悟。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观众可向宣讲团成员提问，进行互动交流。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视频播放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播放巾帼宣讲团成员的宣讲视频，展示她们的风采。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06195" y="1383030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510796" y="1391507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620861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宣讲环节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2276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视频播放环节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755288" y="2044732"/>
            <a:ext cx="1483930" cy="1058052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巾帼宣讲团成员依次上台宣讲，分享个人经历和感悟。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951735" y="2122338"/>
            <a:ext cx="1483930" cy="902839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播放巾帼宣讲团成员的宣讲视频，展示她们的风采。</a:t>
            </a:r>
          </a:p>
        </p:txBody>
      </p:sp>
      <p:sp>
        <p:nvSpPr>
          <p:cNvPr id="49" name="Freeform 49"/>
          <p:cNvSpPr/>
          <p:nvPr/>
        </p:nvSpPr>
        <p:spPr>
          <a:xfrm>
            <a:off x="4303236" y="1457395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482437" y="1457395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开幕式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互动问答环节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闭幕式</a:t>
            </a:r>
          </a:p>
        </p:txBody>
      </p:sp>
      <p:sp>
        <p:nvSpPr>
          <p:cNvPr id="56" name="AutoShape 56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主持人致辞，介绍活动背景和目的。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观众向宣讲团成员提问，进行互动交流。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主持人总结活动，感谢参与，宣布活动结束。</a:t>
            </a:r>
          </a:p>
        </p:txBody>
      </p:sp>
      <p:sp>
        <p:nvSpPr>
          <p:cNvPr id="60" name="Freeform 60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活动效果和反馈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本次活动共有500人参加，涵盖了不同年龄段和职业背景的女性。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活动结束后，我们收到了大量的积极反馈，参与者普遍认为活动组织有序、内容丰富、互动环节有趣，对巾帼宣讲团的品牌形象有了更深入的了解。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参与人数和反馈情况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https://d.book118.com/158077100044006032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2024-09-09T17:29:55.148</cp:lastPrinted>
  <dcterms:created xsi:type="dcterms:W3CDTF">2024-09-09T09:29:55Z</dcterms:created>
  <dcterms:modified xsi:type="dcterms:W3CDTF">2024-09-09T09:29:57Z</dcterms:modified>
</cp:coreProperties>
</file>