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A02DA-CC68-4F6E-883F-5FA8F368F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B69AE-53AC-4C9C-AF34-844C646E1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CC07C-4A40-4EFD-9501-B62B5BBBA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75AAE-600E-47B2-9641-A1946E404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4FF65A-DF28-42A1-B73C-434B5879A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A1BEF7-6587-4085-8AE0-B8A8316C7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03D5B8-8172-45C3-ABD7-FB1401474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1AC141-90D1-484F-B064-22FC35C4B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558C9-5276-4A5D-ACE6-6C91616EC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7F7E8-594C-4FBF-9DED-BA4E36552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BFE04-39B7-4E5F-BBA6-7E4A47DB1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7711110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打造独特的品牌形象为服装和鞋类零售商带来市场竞争力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服装和鞋类零售市场现状与挑战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打造独特品牌形象的策略与方法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案例分析：成功品牌形象塑造实践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品牌形象的重要性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独特的品牌形象设计，如标志、字体、色彩等，有助于消费者在众多品牌中快速识别和记住你的品牌。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易于识别和记忆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品牌形象是品牌价值的视觉体现，通过形象设计传达品牌的核心理念、品质承诺和独特卖点，从而赢得消费者的信任和好感。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传递品牌价值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一个积极、正面的品牌形象有助于提高品牌的知名度和美誉度，进而在消费者心中建立起良好的品牌声誉。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建立品牌声誉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提升消费者认知度和信任感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塑造独特市场定位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区分竞争对手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在竞争激烈的市场环境中，独特的品牌形象有助于将你的品牌与竞争对手区分开来，形成差异化的市场定位。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凸显品牌个性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品牌形象能够展现品牌的独特个性和风格，从而吸引与品牌价值观相符的目标消费者群体。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引领市场趋势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通过创新性的品牌形象设计，可以引领市场潮流和趋势，提升品牌在行业内的领导地位。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建立情感连接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品牌形象能够与消费者建立情感上的联系和共鸣，使消费者对品牌产生深厚的情感依赖和忠诚度。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促进口碑传播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当消费者对品牌形象产生认同和喜爱时，他们更愿意向亲朋好友推荐该品牌，从而扩大品牌的影响力和市场份额。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提升消费者满意度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一个鲜明、积极的品牌形象有助于提高消费者对品牌的满意度和认同感，从而增加他们再次购买的可能性。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增强品牌忠诚度与黏性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服装和鞋类零售市场现状与挑战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价格战激烈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为了争夺市场份额，许多品牌纷纷采取降价策略，导致价格战愈演愈烈，利润空间不断被压缩。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品牌众多，市场饱和度高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服装和鞋类零售市场上品牌数量众多，市场饱和度较高，导致竞争异常激烈。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产品同质化严重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由于缺乏创新和个性化设计，许多品牌的产品在款式、颜色、材质等方面高度相似，难以形成差异化竞争优势。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市场竞争激烈，同质化严重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不同年龄、性别、职业和地域的消费者对于服装和鞋类的需求存在较大差异，要求品牌提供多样化的产品选择。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随着消费者自我意识和审美水平的提高，越来越多的人追求个性化的穿着表达，对品牌的个性化设计能力提出更高要求。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个性化需求凸显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现代消费者不仅关注产品的外观和设计，更加注重产品的品质和舒适度，对品牌的制作工艺和材料选择提出更高要求。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品质与舒适度并重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消费者需求多样化，个性化趋势明显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线上销售崛起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随着互联网和移动设备的普及，线上销售渠道逐渐成为消费者购买服装和鞋类的主要方式之一，对线下实体店造成一定冲击。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为了应对线上销售的挑战，越来越多的品牌开始尝试线上线下融合的经营模式，如开设线上商城、线下体验店等。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全渠道营销挑战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在全渠道营销的背景下，品牌需要整合线上线下各种资源，打造统一的品牌形象和营销策略，提高市场竞争力。同时，还需要关注不同渠道之间的协同效应和利益分配问题。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线上线下融合，全渠道营销挑战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打造独特品牌形象的策略与方法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https://d.book118.com/158077111101006035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2024-09-14T12:20:09.571</cp:lastPrinted>
  <dcterms:created xsi:type="dcterms:W3CDTF">2024-09-14T04:20:09Z</dcterms:created>
  <dcterms:modified xsi:type="dcterms:W3CDTF">2024-09-14T04:20:11Z</dcterms:modified>
</cp:coreProperties>
</file>