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9669A-9546-4674-8AFE-4A83D114A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A13F7-E8B5-44C3-8C76-9BC4ABC6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0A363-B50E-4124-9033-3CB7609F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2A82C-8695-421D-9FCF-E3296B1C9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24679-2E81-4FC3-91BB-0A461926E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BCEAE-9D82-49EE-833A-C71007B7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2DFC6-B471-4276-BE10-3C9071B8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3803E-4F3F-4B27-8315-27FD1601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17FDD-B221-415F-B1B5-72153F5D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8EBCF-982F-4C83-9527-C27AEACC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762C3-8A9A-40A5-857E-9B4B4D34F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36" r:id="rId2"/>
    <p:sldLayoutId id="2147486337" r:id="rId3"/>
    <p:sldLayoutId id="2147486338" r:id="rId4"/>
    <p:sldLayoutId id="2147486339" r:id="rId5"/>
    <p:sldLayoutId id="2147486340" r:id="rId6"/>
    <p:sldLayoutId id="2147486341" r:id="rId7"/>
    <p:sldLayoutId id="2147486342" r:id="rId8"/>
    <p:sldLayoutId id="2147486343" r:id="rId9"/>
    <p:sldLayoutId id="2147486344" r:id="rId10"/>
    <p:sldLayoutId id="21474863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12" Type="http://schemas.openxmlformats.org/officeDocument/2006/relationships/tags" Target="../tags/tag338.xml" /><Relationship Id="rId13" Type="http://schemas.openxmlformats.org/officeDocument/2006/relationships/tags" Target="../tags/tag339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tags" Target="../tags/tag333.xml" /><Relationship Id="rId8" Type="http://schemas.openxmlformats.org/officeDocument/2006/relationships/tags" Target="../tags/tag334.xml" /><Relationship Id="rId9" Type="http://schemas.openxmlformats.org/officeDocument/2006/relationships/tags" Target="../tags/tag3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012705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如何支配压岁钱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压岁钱的来源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如何合理支配压岁钱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如何避免浪费和过度消费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总结和建议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如何让压岁钱更有价值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压岁钱的来源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压岁钱的含义</a:t>
            </a:r>
            <a:endParaRPr lang="zh-CN" altLang="en-US"/>
          </a:p>
        </p:txBody>
      </p:sp>
      <p:sp>
        <p:nvSpPr>
          <p:cNvPr id="10497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传统习俗：长辈给晚辈压岁钱是中国的传统习俗，寓意着祝福和保平安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代表长辈的心意：压岁钱是长辈对晚辈的关爱和祝福，代表了长辈的心意和期望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寓意着成长与进步：压岁钱寓意着晚辈的成长与进步，希望晚辈能够健康快乐地成长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是一种文化传承：压岁钱的习俗已经传承了数千年，是中国传统文化的重要组成部分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压岁钱的传统习俗</a:t>
            </a:r>
            <a:endParaRPr lang="zh-CN" altLang="en-US"/>
          </a:p>
        </p:txBody>
      </p:sp>
      <p:sp>
        <p:nvSpPr>
          <p:cNvPr id="10497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压岁钱的起源：源于古代的“压祟钱”，寓意辟邪驱鬼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文化内涵：压岁钱承载着亲情和关爱，体现了长辈对晚辈的祝福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现代意义：在物质丰富的今天，压岁钱的意义更多在于传递关爱与祝福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传统习俗：长辈在除夕夜给孩子发压岁钱，祝愿他们平安健康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压岁钱的意义</a:t>
            </a:r>
            <a:endParaRPr lang="zh-CN" altLang="en-US"/>
          </a:p>
        </p:txBody>
      </p:sp>
      <p:sp>
        <p:nvSpPr>
          <p:cNvPr id="10498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文化内涵：压岁钱是中国传统文化的重要组成部分，体现了中华民族尊老爱幼、和谐共处的价值观。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8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现代意义：在现代社会，压岁钱仍然具有重要意义，它不仅是长辈对晚辈的关爱和祝福，也是家庭和睦、幸福美满的象征。同时，压岁钱也可以被视为一种教育方式，引导孩子们学会感恩、珍惜和分享。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传统习俗：压岁钱是春节期间长辈给晚辈的一种传统习俗，寓意着祝福和保平安。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8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象征意义：压岁钱代表着长辈对晚辈的关爱和祝福，也象征着家庭和睦、幸福美满。</a:t>
            </a:r>
            <a:endParaRPr lang="zh-CN" altLang="en-US" sz="1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如何合理支配压岁钱</a:t>
            </a:r>
            <a:endParaRPr lang="zh-CN" altLang="en-US"/>
          </a:p>
        </p:txBody>
      </p:sp>
      <p:sp>
        <p:nvSpPr>
          <p:cNvPr id="10499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储蓄和投资</a:t>
            </a:r>
            <a:endParaRPr lang="zh-CN" altLang="en-US"/>
          </a:p>
        </p:txBody>
      </p:sp>
      <p:sp>
        <p:nvSpPr>
          <p:cNvPr id="10500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储蓄：将压岁钱存入银行，获取利息收益，保障资金安全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投资：通过购买股票、基金等金融产品，实现资产增值，但需注意风险控制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理财规划：制定合理的理财计划，根据个人情况和需求进行储蓄和投资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避免浪费：合理规划开支，避免浪费和不必要的消费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购买学习用品和书籍</a:t>
            </a:r>
            <a:endParaRPr lang="zh-CN" altLang="en-US"/>
          </a:p>
        </p:txBody>
      </p:sp>
      <p:sp>
        <p:nvSpPr>
          <p:cNvPr id="105015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6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6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7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制定购买计划：根据实际需要和预算制定购买计划，避免盲目消费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注重性价比：选择性价比高的产品，避免浪费金钱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购买学习用品：购买学习用品如文具、笔记本、参考书等，提高学习效率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7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购买书籍：购买有益的书籍，拓宽知识面，培养阅读兴趣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捐赠和慈善</a:t>
            </a:r>
            <a:endParaRPr lang="zh-CN" altLang="en-US"/>
          </a:p>
        </p:txBody>
      </p:sp>
      <p:sp>
        <p:nvSpPr>
          <p:cNvPr id="105022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捐赠给慈善机构：将部分压岁钱捐赠给慈善机构，帮助需要帮助的人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参与公益活动：用压岁钱购买公益活动的门票或支持相关公益项目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捐赠给学校或教育机构：将压岁钱捐赠给学校或教育机构，用于支持教育事业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捐赠给博物馆或图书馆：将压岁钱捐赠给博物馆或图书馆，支持文化事业的发展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娱乐和旅游</a:t>
            </a:r>
            <a:endParaRPr lang="zh-CN" altLang="en-US"/>
          </a:p>
        </p:txBody>
      </p:sp>
      <p:sp>
        <p:nvSpPr>
          <p:cNvPr id="10502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娱乐：购买书籍、音乐、电影等文化产品，丰富精神生活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旅游：利用压岁钱旅行，增长见识，拓宽视野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注意事项：合理规划行程，注意安全和健康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理财观念：培养理性消费和理财意识，为未来做准备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如何避免浪费和过度消费</a:t>
            </a:r>
            <a:endParaRPr lang="zh-CN" altLang="en-US"/>
          </a:p>
        </p:txBody>
      </p:sp>
      <p:sp>
        <p:nvSpPr>
          <p:cNvPr id="1050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https://d.book118.com/158100127056006023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9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4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如何支配压岁钱</vt:lpstr>
      <vt:lpstr>目录</vt:lpstr>
      <vt:lpstr>添加章节标题</vt:lpstr>
      <vt:lpstr>压岁钱的来源</vt:lpstr>
      <vt:lpstr>PowerPoint Presentation</vt:lpstr>
      <vt:lpstr>压岁钱的含义</vt:lpstr>
      <vt:lpstr>压岁钱的传统习俗</vt:lpstr>
      <vt:lpstr>压岁钱的意义</vt:lpstr>
      <vt:lpstr>如何合理支配压岁钱</vt:lpstr>
      <vt:lpstr>PowerPoint Presentation</vt:lpstr>
      <vt:lpstr>储蓄和投资</vt:lpstr>
      <vt:lpstr>购买学习用品和书籍</vt:lpstr>
      <vt:lpstr>捐赠和慈善</vt:lpstr>
      <vt:lpstr>娱乐和旅游</vt:lpstr>
      <vt:lpstr>如何避免浪费和过度消费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2024-08-29T23:41:16.028</cp:lastPrinted>
  <dcterms:created xsi:type="dcterms:W3CDTF">2024-08-29T15:41:16Z</dcterms:created>
  <dcterms:modified xsi:type="dcterms:W3CDTF">2024-08-29T15:41:18Z</dcterms:modified>
</cp:coreProperties>
</file>