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FAB83-59E8-477D-B6EE-2509A3F2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7E75-D501-4B4C-BDAB-ADCEA542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7985-3430-4009-8900-748D63FAE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C9866-A07B-4FB9-B8CF-DDC3FA08D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43496-527C-4624-8F67-6A5344DD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41771-C302-4208-9FBE-FFAD5FF01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9E63B-CE2C-4425-B946-A7CF020B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E3317-DEB0-410B-958F-FA61780B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67574-9AD8-4675-9666-55C44C17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37C17-4B92-48FF-8987-55B5F2D1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CE9C2-E089-4F38-8232-E7E2A324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0130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晨光文具运营能力分析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晨光文具简介与市场地位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运营策略及实施效果评估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供应链管理优化举措探讨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线上线下融合发展模式剖析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客户服务体系构建与完善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财务数据解读与未来发展趋势预测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晨光文具简介与市场地位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创立背景与时间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晨光文具成立于1997年，是一家专注于文具事业的综合文具集团。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业务范围与产品线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涵盖书写工具、学生文具、办公文具及其他相关产品，拥有庞大的生产规模和完善的销售网络。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发展历程与重大事件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晨光文具在发展过程中，不断推出创新产品，拓展市场渠道，逐渐成为中国文具行业的领军企业。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市场占有率与竞争格局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晨光文具在国内文具市场占有重要地位，其市场占有率持续保持领先地位。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主要竞争对手包括其他国内外文具品牌，但晨光文具凭借品牌优势和产品创新，在竞争中保持领先地位。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竞争格局展望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随着文具市场的不断发展和消费者需求的变化，晨光文具将继续加强品牌建设和产品创新，以应对日益激烈的市场竞争。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https://d.book118.com/158100130004006041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2024-09-19T15:35:56.295</cp:lastPrinted>
  <dcterms:created xsi:type="dcterms:W3CDTF">2024-09-19T07:35:56Z</dcterms:created>
  <dcterms:modified xsi:type="dcterms:W3CDTF">2024-09-19T07:35:58Z</dcterms:modified>
</cp:coreProperties>
</file>