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1FE0BC-736A-4AA8-AD39-D63E64BBF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E12A65-7FFE-44FB-9D8C-56074C8D5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EA0219-2C9A-464E-86D1-1828B6FDE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0149F2-EB5E-45AD-9982-EF0331035F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C4166F-A775-47BC-BC4F-20E308E511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E9A294-3371-441F-89B1-C0AEF32469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9B8440-906E-4E40-9572-2B88AFB0F4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22BB0-B767-4D55-A5FB-AA02E12EBD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50CDF0-17AF-4340-BBD5-C003B911E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1E77C7-3A55-431F-BD63-9440A55CE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BF9EF-044A-447B-B04D-F7CFB7745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01011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开放式基金业务数据交换协议研讨课件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开放式基金业务概述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开放式基金业务数据交换协议标准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开放式基金业务数据交换协议的应用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开放式基金业务数据交换协议的案例分析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开放式基金业务概述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开放式基金是一种投资工具，其份额在发行后可由投资者自由申购或赎回，价格由市场供求关系决定。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开放式基金具有高度的灵活性，投资者可以随时加入或退出，基金规模可随时调整。此外，开放式基金通常投资于股票、债券等多种资产类别，为投资者提供多样化的投资选择。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开放式基金的定义与特点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开放式基金业务经历了从无到有、从小到大的发展过程，随着市场环境和投资者需求的不断变化，其业务模式和产品类型也不断创新和发展。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最初，开放式基金业务从美国开始发展，逐渐扩展到全球范围内。随着时间的推移，越来越多的国家和地区开始开展开放式基金业务，同时其业务模式和产品类型也不断丰富和创新。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开放式基金业务的发展历程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开放式基金业务的数据交换需求</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为了提高业务效率和透明度，降低操作风险，开放式基金业务需要实现数据交换和信息共享。</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开放式基金业务中，涉及到大量的数据交换和信息传递，如投资者申购赎回指令、基金资产净值、交易记录等。为了确保数据的准确性和及时性，避免操作风险和信息不对称问题，需要制定统一的数据交换协议和标准，实现各参与方之间的数据交换和信息共享。</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开放式基金业务数据交换协议标准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全球范围内，开放式基金业务数据交换协议标准的发展呈现出多元化和竞争性的态势。</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随着金融科技的快速发展，数据交换协议标准在开放式基金业务领域的应用越来越广泛。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目前，国际上较为流行的开放式基金业务数据交换协议标准包括ISO 20022、 FIX、NASDAQ OMX等。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数据交换协议标准的发展现状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数据交换流程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规定了数据交换的流程，包括数据发送、接收、处理等环节。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定义了数据交换的基本单位，包括数据类型、长度、精度等。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数据交换格式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规定了数据交换的格式，如XML、JSON等。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数据交换协议标准的核心内容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数据交换协议标准的实施与监管</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数据交换协议标准的实施需要各参与方的协同配合，包括金融机构、技术供应商、监管机构等。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监管机构对于数据交换协议标准的监管主要涉及数据安全、隐私保护等方面。</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数据交换协议标准的监管框架需要不断完善，以适应金融市场的变化和技术的更新。</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开放式基金业务数据交换协议的应用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https://d.book118.com/158101011031006031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2024-09-08T01:05:50.675</cp:lastPrinted>
  <dcterms:created xsi:type="dcterms:W3CDTF">2024-09-07T17:05:50Z</dcterms:created>
  <dcterms:modified xsi:type="dcterms:W3CDTF">2024-09-07T17:05:52Z</dcterms:modified>
</cp:coreProperties>
</file>