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B1251-997D-4007-A7CD-7057872BD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81286-F1E5-4561-BE76-85CA34C35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008FE-2C65-4704-A56B-B7A72A159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4CE7D-36A0-4FF6-A569-A34EEFDD4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1D88F5-9C5D-41B7-80B5-66A2CEB96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09ABDF-1CB6-43A0-82C7-6C658FCBA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4D8F78-1D10-4CF1-895D-8A156700D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651CC-F8EC-4711-A675-1044B82F7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009A7-8F50-45CE-BD66-7EBD608CC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31734-720D-488D-9CD4-927A392D6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81B04-E18F-4D91-B05F-E79046833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0103201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清华电路原理课件第3章线性电阻电路的一般分析方法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线性电阻电路的基本概念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线性电阻电路的KCL和KVL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线性电阻电路的节点分析法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线性电阻电路的网孔分析法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线性电阻电路的一般分析方法的应用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电路理论的发展历程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电路理论作为电子工程学科的基础，经历了从经典理论到现代理论的演变。线性电阻电路作为电路理论的一个重要分支，在电子工程领域具有广泛的应用。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线性电阻电路的基本概念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线性电阻电路是指由线性电阻元件组成的电路，其电压和电流的关系满足欧姆定律。这种电路在电子工程中常用于模拟和分析各种实际电路的工作原理。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掌握线性电阻电路的一般分析方法，能够帮助工程师解决实际电子系统中的问题，提高电路设计、分析和调试的效率。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通过学习线性电阻电路的一般分析方法，可以深入理解电路的基本原理，从而更好地指导实践，提高电子工程领域的理论和实践水平。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线性电阻电路的一般分析方法的重要性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理论指导实践的价值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解决实际问题的能力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线性电阻电路的基本概念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电阻元件是表示纯电阻的理想元件，其电压和电流的关系由欧姆定律决定。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378" r="1237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电阻的单位是欧姆（Ω），常用的单位还有千欧（kΩ）和兆欧（MΩ）。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电阻元件的电压和电流具有线性关系，即电压和电流成正比。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电阻元件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51" b="109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951" b="109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电流和电压的参考方向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参考方向是人为设定的电流和电压的方向，用于描述电路元件中电流和电压的实际方向。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关联与非关联方向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如果电流和电压的实际方向与参考方向一致，则称为关联方向；反之，则称为非关联方向。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功率计算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在关联方向下，功率计算公式为 P = UI；在非关联方向下，功率计算公式为 P = -UI。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功率是单位时间内完成的功，表示电路元件的能耗速率；能量是电路元件在一段时间内完成的功。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996" r="2099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功率的单位是瓦特（W），能量的单位是焦耳（J）。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 P = UI，能量 W = Pt = UIt。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功率和能量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线性电阻电路的KCL和KVL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总结词：基尔霍夫电流定律是线性电阻电路的基本定律之一，它规定了电路中任意节点的电流关系。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详细描述：基尔霍夫电流定律指出，对于电路中的任意节点，流入节点的电流之和等于流出节点的电流之和。也就是说，对于一个封闭的电路系统，所有进入封闭系统的电流必须等于离开封闭系统的电流。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应用场景：在分析复杂电路时，基尔霍夫电流定律可以帮助我们确定各支路的电流值，从而进一步求解其他电路参数。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注意事项：在应用基尔霍夫电流定律时，需要注意电流的正负号问题，流入节点的电流取正号，流出节点的电流取负号。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644228" y="2251495"/>
            <a:ext cx="2896318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基尔霍夫电流定律（KCL）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基尔霍夫电压定律是线性电阻电路的基本定律之一，它规定了电路中任意回路的电压关系。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在分析复杂电路时，基尔霍夫电压定律可以帮助我们确定各支路的电压值，从而进一步求解其他电路参数。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在应用基尔霍夫电压定律时，需要注意电压的正负号问题，电位降低取正号，电位升高取负号。同时，对于非闭合回路，基尔霍夫电压定律不适用。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基尔霍夫电压定律指出，对于电路中的任意回路，回路上的电压降等于各段电压的代数和。也就是说，从回路的起点到终点，各段电压的负值之和等于回路上的电压降。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基尔霍夫电压定律（KVL）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https://d.book118.com/158101032015006024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2024-08-31T00:42:30.697</cp:lastPrinted>
  <dcterms:created xsi:type="dcterms:W3CDTF">2024-08-30T16:42:30Z</dcterms:created>
  <dcterms:modified xsi:type="dcterms:W3CDTF">2024-08-30T16:42:32Z</dcterms:modified>
</cp:coreProperties>
</file>