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2B3FD0-DB8B-4C83-9448-306F4BE64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E9B672-1BD4-4C4E-86F1-F814E9736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F8E434-556B-4AAD-9A0E-67BED40A5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9A6571-1C98-4C79-9821-A03E73DBB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65165C-BB92-4F39-8498-75DA070D76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BB37A9-3C38-4729-B75B-57149CE67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1CCE3C-2661-403F-9587-1A9BDE07A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0417B1-9ACC-400F-B67A-D149CB662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0B0F3C-90BE-48DD-AE4A-BA3907EEE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F8B69A-D3AA-4F2E-9AA1-A4CD16ABF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5B5915-1C6C-4928-A75E-1F52CCD58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10301402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教师教学个人教务工作总结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教学任务完成情况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教务管理工作总结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科研与学术成果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教师团队建设与协作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个人能力提升与自我反思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通过对个人教务工作的总结，反思教学过程中的得失，进而改进教学方法和手段，提升教学质量。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提升教学质量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实现教学相长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总结教学经验，提炼教学智慧，有助于教师自身专业素养的提升和发展。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通过对学生学习情况的反思，调整教学策略，更好地满足学生的学习需求，实现教学相长。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包括教学计划、课程设置、教材选用等方面的总结。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针对所采用的教学方法和手段进行效果评估和总结。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分析学生的学习进度、成绩变化及学习中的困难和问题。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汇报参加的教研活动、取得的教研成果以及发表的学术论文等情况。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教学内容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教学方法与手段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学生学习情况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教研活动与成果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教学任务完成情况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根据教学大纲和学生实际情况，制定了详细而周密的授课计划，包括教学目标、教学内容、教学方法、考核方式等。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授课计划制定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在授课过程中，根据学生的反馈和实际情况，对授课计划进行了及时的调整，确保教学进度和效果。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授课计划调整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严格按照授课计划进行教学，确保每项教学任务都得到了充分落实和执行。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授课计划执行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授课计划执行情况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授课内容与方法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授课内容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根据教材和授课计划，系统讲授了相关知识点，重点突出了重难点内容，并结合实际案例进行讲解，使学生更好地理解和掌握相关知识。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采用了多种教学方法，如讲授、讨论、案例分析、实践操作等，以激发学生的学习兴趣和积极性，提高教学效果。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教学手段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充分利用了多媒体教学手段，如PPT、视频、图片等，使教学内容更加生动、形象、易于理解。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学生成绩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通过考试、作业、课堂表现等多种方式对学生的成绩进行了全面评估，结果显示大部分学生成绩良好，达到了预期的教学目标。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学生反馈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通过问卷调查、个别访谈等方式收集了学生的反馈意见，大部分学生对教学效果表示满意，认为教学内容丰富、方法灵活、手段先进。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教学反思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根据学生的反馈和实际情况，对教学过程进行了深入的反思和总结，找出了存在的问题和不足，并提出了改进措施和建议，为今后的教学工作提供了有益的参考。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教学效果评估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教务管理工作总结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根据教学计划，合理安排了本学期的课程，并根据实际情况进行了必要的调整，确保了教学秩序的稳定。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课程安排与调整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组织了期中和期末考试，严格按照考试规定进行监考和阅卷，确保了考试成绩的公正、准确。同时，及时完成了成绩录入和统计分析工作。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考试组织与成绩管理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负责学生学籍的注册、变更、注销等管理工作，及时处理了学生的休学、复学、转学等异动情况，保证了学籍信息的准确性和完整性。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学籍管理与异动处理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教务管理任务完成情况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流程规范化建设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对教务管理流程进行了梳理和规范，制定了详细的工作流程和操作指南，减少了工作失误和疏漏。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信息化手段应用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通过引入教务管理系统，实现了课程安排、考试管理、成绩录入等工作的信息化，提高了工作效率和准确性。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沟通协调机制完善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加强了与教师、学生和其他相关部门的沟通协调，建立了定期会议和临时协商机制，及时解决了教务管理过程中的问题和矛盾。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708" r="147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500" b="12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教务管理流程优化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始终将服务师生作为教务管理的核心任务，注重倾听师生需求和意见，积极改进工作方式和方法，提高了服务质量和满意度。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服务意识强化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通过参加培训、交流学习等方式，不断提高自身的业务能力和管理水平，为师生提供更加专业、高效的教务管理服务。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业务能力提升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鼓励和支持教务管理人员在工作中发挥创新思维，探索新的管理模式和方法，以应对教育改革和发展带来的挑战。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创新思维培养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教务管理质量提升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科研与学术成果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成功申请并主持了1项国家级科研项目，项目进展顺利，已取得阶段性成果。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国家级项目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作为骨干成员参与了2项省部级科研项目，负责部分核心内容的研发工作。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省部级项目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与企业合作，开展横向课题研究，推动产学研结合，促进科技成果转化。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横向合作项目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科研项目与成果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https://d.book118.com/158103014024006033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2024-09-11T01:12:46.440</cp:lastPrinted>
  <dcterms:created xsi:type="dcterms:W3CDTF">2024-09-10T17:12:46Z</dcterms:created>
  <dcterms:modified xsi:type="dcterms:W3CDTF">2024-09-10T17:12:48Z</dcterms:modified>
</cp:coreProperties>
</file>