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5F14F9-1FC0-4D1B-A8B7-7DEA36E02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80483-DE8B-4A70-9E86-ABB8FED78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A5FF5-DD1D-4B0B-ABE5-176AF2EAC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BDC9E1-44E4-4DF8-9C83-A09FEBF10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74FE90-A299-4021-A826-6D7F04493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3983B0-2642-4D4D-BF4A-937280C30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E7DF4B-D3A0-47D5-9020-EC0F13575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F22573-F0B2-4D20-9302-2CA66A8A7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03DE5E-D3A8-4D13-A6D0-07538E5E3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0DEA1-82C8-458F-850E-85ACDF57D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C1AB1-2118-4D14-88EE-58E925B6D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030431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2024-02-16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工作总结PPT模板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个人能力提升及自我评价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客户服务质量与满意度改善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内部管理制度完善与执行情况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行业动态关注与市场竞争策略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511" b="225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973" r="149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3145" r="2314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本年度主要工作内容概述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完成了哪些重要任务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包括具体的项目名称、任务量、完成时间等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参与了哪些团队协作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阐述在团队中扮演的角色，以及团队协作的成果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进行了哪些自我提升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学习新技能、参加培训等，提升自身能力和素质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881" r="27881"/>
          <a:stretch>
            <a:fillRect/>
          </a:stretch>
        </p:blipFill>
        <p:spPr>
          <a:xfrm>
            <a:off x="7092557" y="1559288"/>
            <a:ext cx="4492827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明确本年度设定的具体目标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设定的目标是什么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通过数据图表等形式展示目标完成进度和结果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目标完成情况如何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分析目标完成过程中的优缺点，以及需要改进的地方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对目标完成情况进行评估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目标完成情况及数据分析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125" r="2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展示亮点和特色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通过图片、视频等形式展示成果中的亮点和特色，吸引观众的注意力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取得了哪些突出成果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重点介绍本年度取得的标志性成果，如创新性的解决方案、业绩突破等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成果的价值和意义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阐述这些成果对公司、团队或个人的价值和意义，以及对未来发展的影响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重点成果与亮点展示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问题的原因分析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对每个问题进行深入剖析，找出问题产生的根本原因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解决问题的思路和措施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针对每个问题提出具体的解决思路和措施，以便未来避免类似问题的发生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工作中遇到了哪些问题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列举出本年度工作中遇到的主要问题，如资源不足、沟通不畅等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团队建设与协作能力提升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介绍团队成员的背景、技能和职责，展示团队的综合实力。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团队人员构成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人员配置分析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团队组建亮点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评估现有人员配置是否满足项目需求，提出改进建议。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总结团队组建过程中的成功经验和创新点，如招聘渠道的拓展、选拔标准的优化等。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团队组建与人员配置现状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阐述团队内部和外部的沟通方式和频率，确保信息畅通。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667" r="4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沟通机制建立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介绍团队协作的流程和规范，提高协作效率。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协作流程梳理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通过具体案例和数据，展示沟通协作机制在团队中的实践效果，如项目进度的把控、问题的解决等。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实践效果分析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沟通协作机制搭建与实践效果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介绍团队文化的核心理念和价值观，增强团队认同感。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团队文化塑造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回顾过去一年中的团建活动，分析活动对团队凝聚力的提升作用。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团建活动组织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介绍团队内部的激励和关怀措施，如员工生日关怀、优秀员工表彰等，提高员工归属感和工作积极性。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激励与关怀措施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团队凝聚力培养举措汇报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人员发展与培训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规划团队成员的职业发展路径和培训计划，提升团队整体能力。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团队目标设定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明确未来一年团队的工作目标和计划，确保团队发展方向清晰。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团队优化与调整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根据团队发展现状和项目需求，提出团队优化和调整的建议，如人员补充、职责调整等。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9042" r="29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下一步团队发展规划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023413" y="1756561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个人能力提升及自我评价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熟练掌握行业相关知识和技能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通过不断学习和实践，我深入掌握了本行业所需的专业知识和技能，能够独立完成各项任务。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提升解决复杂问题能力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在面对复杂问题时，我能够运用所学知识和技能，迅速找到解决方案，并成功解决问题。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掌握新技术和新工具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为了适应行业发展和提高工作效率，我积极学习新技术和新工具，并将其应用于实际工作中。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专业技能掌握程度评估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拓展工作职责范围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在工作中，我主动承担更多职责，积极参与团队项目，为团队贡献自己的力量。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成功应对各种挑战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面对工作中的挑战和困难，我能够保持冷静，迅速找到应对策略，并成功克服各种困难。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提升团队协作能力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我注重与团队成员的沟通和协作，积极参与团队讨论和决策，提升整个团队的协作效率。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个人职责拓展及挑战应对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提高工作效率和质量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我注重工作方法和流程的优化，通过提高工作效率和质量来减少加班和时间浪费。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养成良好的时间管理习惯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我注重时间管理，合理安排工作和生活时间，保持身心健康和工作效率。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制定合理的工作计划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我根据工作的重要性和紧急程度，制定合理的工作计划，确保按时完成各项任务。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时间管理和效率提升策略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https://d.book118.com/158103043126006041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2024-09-20T16:46:08.754</cp:lastPrinted>
  <dcterms:created xsi:type="dcterms:W3CDTF">2024-09-20T08:46:08Z</dcterms:created>
  <dcterms:modified xsi:type="dcterms:W3CDTF">2024-09-20T08:46:11Z</dcterms:modified>
</cp:coreProperties>
</file>