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D842F-3245-4390-8201-942EE1FFF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C1EF6-0F13-4AFC-A61F-D355D82F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8DE6-55B2-4391-BC46-6A65D135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2E196-B9E7-44E0-BA8E-A2FC101B3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BBE38-F736-498C-AC22-3F1D411E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6FAD7-A910-4564-834D-A81B68C4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F3EB0-561B-4D5E-B44F-87DAD7388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BCB25-6C72-44DC-9A94-9AEAC70BA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6140E-44C3-49E8-8DB7-E112DB158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F5ADE-B0F5-4D89-A6BB-5DD8F3AF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1DDE3-5196-4983-8EF6-BF4F26994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311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提高售后工程师的服务质量与团队沟通能力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售后工程师服务质量提升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团队沟通能力增强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激励机制与考核体系完善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企业文化建设与传承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售后工程师服务质量提升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售后工程师应始终保持友善、耐心的态度，尊重客户的意见和需求。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使用礼貌、专业的用语与客户沟通，展现良好的职业素养。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认真倾听客户的问题和诉求，确保充分理解客户需求。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服务态度与礼仪培训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定期参加培训和学习新的技术知识，保持专业技能的领先地位。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提高分析和解决复杂问题的能力，确保快速准确地解决客户问题。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深入了解公司产品的特点、功能和使用方法，以便更好地为客户提供服务。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专业技能和知识更新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响应速度与处理效率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在接到客户请求后迅速作出反应，确保客户问题得到及时处理。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合理安排工作时间，确保在规定时间内完成服务任务。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不断改进服务流程，提高服务效率和质量。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团队沟通能力增强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组织定期的团队会议，让售后工程师有机会分享工作经验、交流技术问题，并共同解决面临的挑战。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通过企业内部的即时通讯工具、邮件或专门的售后服务平台，确保售后工程师之间可以方便地进行沟通和协作。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营造积极的团队氛围，鼓励工程师提出建设性意见和反馈，以促进相互之间的理解和信任。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鼓励开放和坦诚的交流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共享知识和经验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建立知识库或经验分享平台，鼓励售后工程师将自己的经验和解决方案进行分享，以便团队成员之间相互学习和借鉴。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与销售部门紧密合作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与销售团队保持密切联系，及时了解客户需求和反馈，以便为客户提供更精准、高效的售后服务。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与产品团队协同工作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与产品研发团队共同协作，深入了解产品特性和更新情况，以便更好地解决客户在使用过程中遇到的问题。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定期组织售后工程师参加团队建设活动，如户外拓展、聚餐、文体比赛等，以增强团队凝聚力和归属感。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举办团建活动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为售后工程师提供专业培训课程和发展机会，帮助他们提升技能水平和职业素养，增强自信心和团队认同感。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设立明确的奖励机制，对在售后服务中表现突出的工程师给予表彰和奖励，以激发团队成员的积极性和工作热情。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定期团队建设活动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https://d.book118.com/158103110106006036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2024-09-16T02:33:10.520</cp:lastPrinted>
  <dcterms:created xsi:type="dcterms:W3CDTF">2024-09-15T18:33:10Z</dcterms:created>
  <dcterms:modified xsi:type="dcterms:W3CDTF">2024-09-15T18:33:12Z</dcterms:modified>
</cp:coreProperties>
</file>