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C0FB29-0B40-4E05-98AF-97615271C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D7EFAD-3D95-46A9-A35F-513FD85C3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3A98A1-9AD2-4F4A-AB56-BDC251543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A41D2-38AF-4DF6-B4BB-8347763D9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F046EA-83A1-4714-BC52-7D523CCA9B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900405-97F0-4001-B461-8F396C3F31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D80B74-47F0-439F-93AF-0DD88682C9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E87B2-F213-4E63-B173-F5ED9EB92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7FBFC-2300-4EAF-8C8C-BF4FF5749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51A1D-D535-4402-B847-879CD7729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CA9AA-E901-4CCA-B9B2-0C4B13108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0405305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《定量分析方法概述》ppt课件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定量分析方法简介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定量分析方法的应用领域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常用定量分析方法介绍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定量分析方法的优缺点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定量分析方法的发展趋势与展望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定量分析方法简介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定量分析方法是一种基于数学和逻辑推理的统计分析方法，通过对数据的收集、整理、分析和解释，以揭示变量之间的数量关系和预测未来趋势。</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它强调以数据为依据，通过建立数学模型来描述和预测现象，为决策提供科学依据。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预测和规划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通过定量分析，可以对未来趋势进行预测和规划，为组织的发展提供指导。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通过数据分析，可以更合理地分配资源，提高资源利用效率。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提高决策的科学性和准确性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定量分析能够提供客观、准确的数据支持，帮助决策者更好地理解问题，做出科学决策。</a:t>
            </a:r>
          </a:p>
        </p:txBody>
      </p:sp>
      <p:pic>
        <p:nvPicPr>
          <p:cNvPr id="10" name="Picture 10"/>
          <p:cNvPicPr>
            <a:picLocks noChangeAspect="1"/>
          </p:cNvPicPr>
          <p:nvPr/>
        </p:nvPicPr>
        <p:blipFill>
          <a:blip r:embed="rId2"/>
          <a:srcRect l="18000" r="18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描述性统计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定量分析方法的分类</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描述数据的基本特征，如均值、方差、中位数等。</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推断性统计</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基于样本数据推断总体特征，如回归分析、方差分析、假设检验等。</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包括时间序列分析、因子分析、结构方程模型等复杂方法，用于揭示变量之间的深层次关系。</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高级统计分析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定量分析方法的应用领域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在经济学中，定量分析方法被广泛应用于市场调研、预测、决策制定等方面。</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经济学家利用定量分析方法来研究市场供需关系、消费者行为、生产成本等，从而为政策制定和企业决策提供科学依据。常见的定量分析方法包括回归分析、时间序列分析、成本效益分析等。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在社会学中，定量分析方法被用于研究社会现象和人类行为，以揭示其背后的规律和趋势。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社会学家通过调查问卷、统计数据等手段收集数据，然后利用统计分析方法来研究社会问题，如人口分布、犯罪率、教育程度等。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在生物学中，定量分析方法被用于研究生物体的结构和功能，以及生物与环境之间的相互作用。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生物学家利用数学模型、统计分析等方法来研究基因表达、蛋白质相互作用、生态平衡等问题。这些方法有助于深入了解生物系统的复杂性和动态性。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994" r="309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在物理学中，定量分析方法被用于描述和解释物质的基本性质和运动规律。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物理学家通过实验和观察来收集数据，然后利用数学模型和统计分析等方法来研究物理现象，如力学、热学、光学等。这些方法有助于深入了解自然界的本质和规律。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在化学中，定量分析方法被用于研究物质的组成、结构和性质，以及化学反应的机理和速率。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化学家通过光谱分析、色谱法、质谱法等手段来测定物质的成分和含量，然后利用数学模型和统计分析等方法来研究化学反应的动力学和热力学性质。这些方法有助于深入了解物质的本质和变化规律。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https://d.book118.com/158104053057006037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2024-09-17T06:37:35.182</cp:lastPrinted>
  <dcterms:created xsi:type="dcterms:W3CDTF">2024-09-16T22:37:35Z</dcterms:created>
  <dcterms:modified xsi:type="dcterms:W3CDTF">2024-09-16T22:37:37Z</dcterms:modified>
</cp:coreProperties>
</file>