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6B8D27-85C8-41A1-8BD3-22C9598DD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5D520-25B9-43F7-BC7F-1E29009C8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39D49-5BA4-4F26-AFEA-1E628A0A4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7B3C85-F48F-401F-81BC-682C08225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43A936-F735-410E-9734-75BC4B6DD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3C432D-A81C-4538-ABAA-ED17E6EA0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F48071-90BC-4716-A25B-2058F95A0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B43E0A-DDAF-4218-9AC9-AB4478F9D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AD304F-6C0C-4B32-A421-CEF423EEB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63D25-3BDF-424E-8F13-75567D629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3C511-D292-4DD5-88D2-2F72D15A4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0510010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关于实施处方前置审核的说明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处方前置审核背景与意义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处方前置审核系统建设方案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处方前置审核实施流程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处方前置审核效果评估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处方前置审核面临的挑战与应对策略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处方前置审核背景与意义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处方外流趋势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随着医药分开改革的深入，处方外流成为趋势，患者可以在医院外购买处方药。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用药安全问题凸显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处方外流带来用药安全问题，如无资质药店销售处方药、患者自行购药不当使用等。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医药分开改革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近年来，我国医药分开改革逐步推进，旨在打破医院对药品销售的垄断，促进医药市场公平竞争。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6625" r="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医药分开改革背景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处方前置审核定义及作用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处方前置审核定义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处方前置审核是指在医生开具处方后，由药师或专业审方人员对处方进行审核，确保处方合理、安全、有效。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作用一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保障用药安全：通过药师或专业审方人员的审核，可以及时发现并纠正处方中的错误或不合理用药，保障患者用药安全。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作用二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促进合理用药：药师或专业审方人员可以根据患者的病情和用药情况，对处方进行个性化调整和优化，促进合理用药。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国家政策法规支持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《药品管理法》、《处方管理办法》等法规明确规定处方前置审核的重要性和必要性。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地方政策积极响应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各地纷纷出台相关政策措施，推动处方前置审核的实施，如建立处方审核平台、加强药师队伍建设等。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行业组织积极推动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医药行业协会、学会等组织积极倡导处方前置审核，制定相关标准和规范，推动行业自律和发展。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政策法规支持情况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处方前置审核系统建设方案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系统架构设计与技术选型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架构设计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采用分布式、微服务架构，实现高可用、高扩展性，支持大规模并发处理。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技术选型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选用成熟稳定的互联网技术栈，如Spring Cloud、Docker等，确保系统稳定性和可维护性。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通过医院信息系统（HIS）接口实时采集处方数据，确保数据准确性和实时性。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340" r="2334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采用加密传输协议，确保数据传输过程中的安全性和完整性。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选用高性能数据库集群，支持海量数据存储和快速查询，保障系统性能。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数据采集、传输及存储方案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依据国家药品监管政策、临床指南和医院实际情况，建立全面、准确的审核规则库。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规则库建设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规则库优化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规则库更新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通过机器学习等技术不断优化规则库，提高审核准确率和效率。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定期更新规则库，以适应药品监管政策和临床指南的变化。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审核规则库建设与优化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处方前置审核实施流程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数据接收确认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前置审核系统在接收到处方数据后，应发送确认信息至医疗机构，确保数据传输的完整性和准确性。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处方数据格式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医疗机构应按照统一的数据格式和标准，将处方信息转换为可传输的电子数据。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通过医疗机构内部网络或外部互联网，将处方数据实时传输至前置审核系统。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处方数据传输与接收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292" r="28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前置审核系统应对接收到的处方数据进行解析，提取出关键信息如患者姓名、年龄、性别、药品名称、用法用量等。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处方信息解析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系统应以清晰、直观的方式展示解析后的处方信息，便于审核人员进行快速、准确的审核。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处方信息展示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系统应提供信息核对功能，允许审核人员对处方信息进行核对和修正，确保信息的准确性。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信息核对功能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处方信息解析与展示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https://d.book118.com/158105100107006032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2024-09-10T07:05:56.332</cp:lastPrinted>
  <dcterms:created xsi:type="dcterms:W3CDTF">2024-09-09T23:05:56Z</dcterms:created>
  <dcterms:modified xsi:type="dcterms:W3CDTF">2024-09-09T23:05:58Z</dcterms:modified>
</cp:coreProperties>
</file>