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0E57C-DCB5-41DA-B18A-679D08451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57CC6-5C3D-4F0E-83C7-EF2CE3056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B303C-C714-46DA-AB78-CE10BC58F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86615-8442-4B9A-A196-8D647D0DA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47689C-9B9D-4A8E-B217-B3D3D93E0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D70625-9809-42E6-99BB-30CA8BFD0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64E07E-6C0C-4EB2-B741-0FA7FB15B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335DD-E03E-4073-A0FE-D71657D97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2E7AC-5080-4362-A696-805AE6482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CF363-B362-4E0A-BEB3-CFC5AFF85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0895F-5B2C-4529-92B7-B02C154CA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07006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全麻病人术后护理要点PPT\n## 1.全麻病人术后护理的重要性及基本概念\n### 1.1全麻病人术后护理对康复的影响\n### 1.2全麻病人术后护理的基本概念\n### 1.3全麻病人术后护理的目标和原则\n## 2.全麻病人术后护理的环境要求\n### 2.1术后病房的环境要求\n### 2.2术后病人的体位要求\n### 2.3术后病人的保暖和舒适护理\n## 3.全麻病人术后呼吸道管理\n### 3.1术后呼吸道管理的重要性\n### 3.2术后呼吸道管理的具体措施\n### 3.3术后呼吸道管理过程中的并发症预防与处理\n## 4.全麻病人术后循环系统监测与护理\n### 4.1术后循环系统监测的重要性\n### 4.2术后循环系统监测的方法和指标\n### 4.3术后循环系统异常的处理和护理\n## 5.全麻病人术后消化系统护理\n### 5.1术后消化系统护理的重要性\n### 5.2术后消化系统护理的具体措施\n### 5.3术后消化系统并发症的预防与处理\n## 6.全麻病人术后神经系统评估与护理\n### 6.1术后神经系统评估的重要性\n### 6.2术后神经系统评估的方法和指标\n### 6.3术后神经系统并发症的预防与处理\n## 7.全麻病人术后疼痛管理\n### 7.1术后疼痛管理的重要性\n### 7.2术后疼痛管理的方法和技巧\n### 7.3术后疼痛管理过程中的并发症预防与处理\n## 8.全麻病人术后心理护理与支持\n### 8.1术后心理护理与支持的重要性\n### 8.2术后心理护理与支持的具体措施\n### 8.3术后心理护理与支持的效果评估与改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全麻病人术后护理要点PPT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全麻病人术后护理的重要性及基本概念</a:t>
            </a:r>
            <a:endParaRPr/>
          </a:p>
        </p:txBody>
      </p:sp>
      <p:sp>
        <p:nvSpPr>
          <p:cNvPr id="13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7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减少术后并发症的发生</a:t>
                </a:r>
                <a:endParaRPr/>
              </a:p>
            </p:txBody>
          </p:sp>
          <p:sp>
            <p:nvSpPr>
              <p:cNvPr id="2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神经系统并发症</a:t>
                </a:r>
                <a:endParaRPr/>
              </a:p>
            </p:txBody>
          </p:sp>
        </p:grpSp>
        <p:grpSp>
          <p:nvGrpSpPr>
            <p:cNvPr id="27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促进病人舒适</a:t>
                </a:r>
                <a:endParaRPr/>
              </a:p>
            </p:txBody>
          </p:sp>
          <p:sp>
            <p:nvSpPr>
              <p:cNvPr id="2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保持温暖和舒适的环境</a:t>
                </a:r>
                <a:endParaRPr/>
              </a:p>
            </p:txBody>
          </p:sp>
        </p:grpSp>
        <p:grpSp>
          <p:nvGrpSpPr>
            <p:cNvPr id="28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提高康复效果</a:t>
                </a:r>
                <a:endParaRPr/>
              </a:p>
            </p:txBody>
          </p:sp>
          <p:sp>
            <p:nvSpPr>
              <p:cNvPr id="28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降低复发率</a:t>
                </a:r>
                <a:endParaRPr/>
              </a:p>
            </p:txBody>
          </p: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全麻病人术后护理对康复的影响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4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4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循环系统监测与护理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神经系统评估与护理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心理护理与支持</a:t>
                </a:r>
                <a:endParaRPr/>
              </a:p>
            </p:txBody>
          </p:sp>
          <p:sp>
            <p:nvSpPr>
              <p:cNvPr id="34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术后护理是指在全麻手术后，对病人进行的一系列护理措施</a:t>
                </a:r>
                <a:endParaRPr/>
              </a:p>
            </p:txBody>
          </p:sp>
          <p:sp>
            <p:nvSpPr>
              <p:cNvPr id="34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4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5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维持生命体征的稳定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促进病人身体和心理的康复</a:t>
                </a:r>
                <a:endParaRPr/>
              </a:p>
            </p:txBody>
          </p:sp>
          <p:sp>
            <p:nvSpPr>
              <p:cNvPr id="35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术后护理的目标是确保病人的安全和舒适，促进康复</a:t>
                </a:r>
                <a:endParaRPr/>
              </a:p>
            </p:txBody>
          </p:sp>
          <p:sp>
            <p:nvSpPr>
              <p:cNvPr id="35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全麻病人术后护理的基本概念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术后护理的目标</a:t>
                </a:r>
                <a:endParaRPr/>
              </a:p>
            </p:txBody>
          </p:sp>
          <p:sp>
            <p:nvSpPr>
              <p:cNvPr id="3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维持生命体征的稳定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促进病人身体和心理的康复</a:t>
                </a:r>
                <a:endParaRPr/>
              </a:p>
            </p:txBody>
          </p:sp>
          <p:sp>
            <p:nvSpPr>
              <p:cNvPr id="3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术后护理的原则</a:t>
                </a:r>
                <a:endParaRPr/>
              </a:p>
            </p:txBody>
          </p:sp>
          <p:sp>
            <p:nvSpPr>
              <p:cNvPr id="3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以病人为中心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全面评估和监测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积极预防和处理并发症</a:t>
                </a:r>
                <a:endParaRPr/>
              </a:p>
            </p:txBody>
          </p:sp>
          <p:sp>
            <p:nvSpPr>
              <p:cNvPr id="3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全麻病人术后护理的目标和原则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7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全麻病人术后护理的环境要求</a:t>
            </a:r>
            <a:endParaRPr/>
          </a:p>
        </p:txBody>
      </p:sp>
      <p:sp>
        <p:nvSpPr>
          <p:cNvPr id="37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7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7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8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保持安静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减少噪音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避免不必要的干扰</a:t>
                </a:r>
                <a:endParaRPr/>
              </a:p>
            </p:txBody>
          </p:sp>
          <p:sp>
            <p:nvSpPr>
              <p:cNvPr id="38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8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保持舒适的温度和湿度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适宜的温度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适当的湿度</a:t>
                </a:r>
                <a:endParaRPr/>
              </a:p>
            </p:txBody>
          </p:sp>
          <p:sp>
            <p:nvSpPr>
              <p:cNvPr id="38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8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保持良好的通风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定期开窗通风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使用空气净化设备</a:t>
                </a:r>
                <a:endParaRPr/>
              </a:p>
            </p:txBody>
          </p:sp>
          <p:sp>
            <p:nvSpPr>
              <p:cNvPr id="39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术后病房的环境要求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术后病人的体位要求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根据手术部位和病人情况选择合适的体位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头颈手术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胸腔手术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四肢手术</a:t>
                </a:r>
                <a:endParaRPr/>
              </a:p>
            </p:txBody>
          </p:sp>
          <p:pic>
            <p:nvPicPr>
              <p:cNvPr id="4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保持良好的体位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避免过度伸展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防止压迫伤口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便于观察和护理</a:t>
                </a:r>
                <a:endParaRPr/>
              </a:p>
            </p:txBody>
          </p:sp>
          <p:pic>
            <p:nvPicPr>
              <p:cNvPr id="4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0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0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保持病人的体温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使用保暖用品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调整室温</a:t>
                </a:r>
                <a:endParaRPr/>
              </a:p>
            </p:txBody>
          </p:sp>
          <p:pic>
            <p:nvPicPr>
              <p:cNvPr id="4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1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1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提供舒适的床垫和枕头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合适的硬度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良好的支撑</a:t>
                </a:r>
                <a:endParaRPr/>
              </a:p>
            </p:txBody>
          </p:sp>
          <p:pic>
            <p:nvPicPr>
              <p:cNvPr id="41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1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1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保持皮肤清洁和干燥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定期更换床单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保持皮肤清洁</a:t>
                </a:r>
                <a:endParaRPr/>
              </a:p>
            </p:txBody>
          </p:sp>
          <p:pic>
            <p:nvPicPr>
              <p:cNvPr id="42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术后病人的保暖和舒适护理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全麻病人术后呼吸道管理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</a:t>
                </a:r>
                <a:endParaRPr/>
              </a:p>
            </p:txBody>
          </p:sp>
          <p:sp>
            <p:nvSpPr>
              <p:cNvPr id="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防止呕吐物误吸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防止痰液堵塞</a:t>
                </a:r>
                <a:endParaRPr/>
              </a:p>
            </p:txBody>
          </p:sp>
        </p:grpSp>
        <p:grpSp>
          <p:nvGrpSpPr>
            <p:cNvPr id="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维持良好的氧合</a:t>
                </a:r>
                <a:endParaRPr/>
              </a:p>
            </p:txBody>
          </p:sp>
          <p:sp>
            <p:nvSpPr>
              <p:cNvPr id="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充足的氧气供应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减少缺氧和低氧血症的发生</a:t>
                </a:r>
                <a:endParaRPr/>
              </a:p>
            </p:txBody>
          </p:sp>
        </p:grpSp>
        <p:grpSp>
          <p:nvGrpSpPr>
            <p:cNvPr id="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预防肺部感染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减少感染的机会</a:t>
                </a:r>
                <a:endParaRPr/>
              </a:p>
            </p:txBody>
          </p:sp>
        </p:grpSp>
      </p:grpSp>
      <p:pic>
        <p:nvPicPr>
          <p:cNvPr id="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术后呼吸道管理的重要性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促进痰液排出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预防肺部感染</a:t>
                </a:r>
                <a:endParaRPr/>
              </a:p>
            </p:txBody>
          </p:sp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定期翻身拍背</a:t>
                </a:r>
                <a:endParaRPr/>
              </a:p>
            </p:txBody>
          </p:sp>
        </p:grpSp>
        <p:grpSp>
          <p:nvGrpSpPr>
            <p:cNvPr id="3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使用湿化器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喷雾吸入</a:t>
                </a:r>
                <a:endParaRPr/>
              </a:p>
            </p:txBody>
          </p:sp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湿化气道</a:t>
                </a:r>
                <a:endParaRPr/>
              </a:p>
            </p:txBody>
          </p:sp>
        </p:grpSp>
        <p:grpSp>
          <p:nvGrpSpPr>
            <p:cNvPr id="3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防止肺不张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提高肺功能</a:t>
                </a:r>
                <a:endParaRPr/>
              </a:p>
            </p:txBody>
          </p:sp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鼓励病人深呼吸和有效咳嗽</a:t>
                </a:r>
                <a:endParaRPr/>
              </a:p>
            </p:txBody>
          </p:sp>
        </p:grpSp>
      </p:grpSp>
      <p:pic>
        <p:nvPicPr>
          <p:cNvPr id="3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4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术后呼吸道管理的具体措施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窒息的预防与处理</a:t>
                </a:r>
                <a:endParaRPr/>
              </a:p>
            </p:txBody>
          </p:sp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密切观察病人呼吸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及时清理口腔分泌物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使用呼吸机辅助呼吸</a:t>
                </a:r>
                <a:endParaRPr/>
              </a:p>
            </p:txBody>
          </p:sp>
          <p:sp>
            <p:nvSpPr>
              <p:cNvPr id="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肺部感染的预防与处理</a:t>
                </a:r>
                <a:endParaRPr/>
              </a:p>
            </p:txBody>
          </p:sp>
          <p:sp>
            <p:nvSpPr>
              <p:cNvPr id="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定期检查肺部体征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使用抗生素治疗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加强护理措施</a:t>
                </a:r>
                <a:endParaRPr/>
              </a:p>
            </p:txBody>
          </p:sp>
          <p:sp>
            <p:nvSpPr>
              <p:cNvPr id="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术后呼吸道管理过程中的并发症预防与处理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全麻病人术后循环系统监测与护理</a:t>
            </a:r>
            <a:endParaRPr/>
          </a:p>
        </p:txBody>
      </p:sp>
      <p:sp>
        <p:nvSpPr>
          <p:cNvPr id="6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6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术后循环系统监测的重要性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维持生命体征的稳定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监测脉搏血氧饱和度</a:t>
                </a:r>
                <a:endParaRPr/>
              </a:p>
            </p:txBody>
          </p:sp>
          <p:pic>
            <p:nvPicPr>
              <p:cNvPr id="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及时发现和处理循环系统并发症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心力衰竭</a:t>
                </a:r>
                <a:endParaRPr/>
              </a:p>
            </p:txBody>
          </p:sp>
          <p:pic>
            <p:nvPicPr>
              <p:cNvPr id="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8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8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8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使用心电监护仪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监测心率范围</a:t>
                </a:r>
                <a:endParaRPr/>
              </a:p>
            </p:txBody>
          </p:sp>
          <p:sp>
            <p:nvSpPr>
              <p:cNvPr id="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心率的监测</a:t>
                </a:r>
                <a:endParaRPr/>
              </a:p>
            </p:txBody>
          </p:sp>
        </p:grpSp>
        <p:grpSp>
          <p:nvGrpSpPr>
            <p:cNvPr id="8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8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使用血压计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监测血压范围</a:t>
                </a:r>
                <a:endParaRPr/>
              </a:p>
            </p:txBody>
          </p:sp>
          <p:sp>
            <p:nvSpPr>
              <p:cNvPr id="8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血压的监测</a:t>
                </a:r>
                <a:endParaRPr/>
              </a:p>
            </p:txBody>
          </p:sp>
          <p:sp>
            <p:nvSpPr>
              <p:cNvPr id="8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9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9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使用脉搏血氧饱和度仪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监测血氧饱和度范围</a:t>
                </a:r>
                <a:endParaRPr/>
              </a:p>
            </p:txBody>
          </p:sp>
          <p:sp>
            <p:nvSpPr>
              <p:cNvPr id="9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脉搏血氧饱和度的监测</a:t>
                </a:r>
                <a:endParaRPr/>
              </a:p>
            </p:txBody>
          </p:sp>
          <p:sp>
            <p:nvSpPr>
              <p:cNvPr id="9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术后循环系统监测的方法和指标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9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0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0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0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电生理治疗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心脏复律</a:t>
                </a:r>
                <a:endParaRPr/>
              </a:p>
            </p:txBody>
          </p:sp>
          <p:sp>
            <p:nvSpPr>
              <p:cNvPr id="10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心律失常的处理</a:t>
                </a:r>
                <a:endParaRPr/>
              </a:p>
            </p:txBody>
          </p:sp>
        </p:grpSp>
        <p:grpSp>
          <p:nvGrpSpPr>
            <p:cNvPr id="10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0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低血压的处理</a:t>
                </a:r>
                <a:endParaRPr/>
              </a:p>
            </p:txBody>
          </p:sp>
          <p:sp>
            <p:nvSpPr>
              <p:cNvPr id="10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补充血容量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使用升压药物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调整体位</a:t>
                </a:r>
                <a:endParaRPr/>
              </a:p>
            </p:txBody>
          </p:sp>
        </p:grpSp>
        <p:grpSp>
          <p:nvGrpSpPr>
            <p:cNvPr id="10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0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心力衰竭的处理</a:t>
                </a:r>
                <a:endParaRPr/>
              </a:p>
            </p:txBody>
          </p:sp>
          <p:sp>
            <p:nvSpPr>
              <p:cNvPr id="10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控制液体摄入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使用利尿剂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改善心脏功能</a:t>
                </a:r>
                <a:endParaRPr/>
              </a:p>
            </p:txBody>
          </p:sp>
        </p:grpSp>
      </p:grpSp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术后循环系统异常的处理和护理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1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1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1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https://d.book118.com/158107006042006037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全麻病人术后护理要点PPT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2024-09-17T01:05:35.376</cp:lastPrinted>
  <dcterms:created xsi:type="dcterms:W3CDTF">2024-09-16T17:05:35Z</dcterms:created>
  <dcterms:modified xsi:type="dcterms:W3CDTF">2024-09-16T17:05:37Z</dcterms:modified>
</cp:coreProperties>
</file>