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64E88-ECDF-414C-836B-7DAAE9B66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138D-1E1D-4F9C-8BD1-0565D579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C431E-1897-48C9-B759-43EE36AC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03F2F-28BE-4AAF-8322-CA479CBE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589F9-13C4-4000-9D61-A8F48B403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D5FAB8-6850-418F-8BD0-1859213BB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E512D-8301-46FA-9F81-CF3E71E1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F7368-4B0A-4823-B61B-0AC650AC3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28822-ADE6-43DB-A8CE-1F796F745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562B8-9313-4217-BE65-DFBC34DB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EA774-E4BD-4BC3-9C33-2EE95416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7067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护理面部化妆的技巧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清洁与准备工作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化妆技巧与建议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日常护理与保养建议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保持皮肤健康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使用温和的洁面产品彻底清洁面部，去除污垢和多余油脂，保持皮肤清爽。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使用适合自己肤质的保湿产品，保持皮肤水分，防止干燥和脱屑。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每天涂抹防晒霜，防止紫外线伤害，保护皮肤健康。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提高化妆效果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打底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使用遮瑕膏遮盖黑眼圈、痘痘、色斑等瑕疵，使妆容更加完美。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遮瑕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使用定妆产品，如定妆喷雾、散粉等，固定妆容，防止脱妆。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使用合适的底妆产品，如粉底、BB霜等，均匀肤色，遮盖瑕疵，提高妆容效果。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定期去除死皮细胞，促进新陈代谢，防止毛孔堵塞，预防粉刺和暗沉。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使用含有抗氧化成分的护肤品，抵抗自由基损害，延缓皮肤老化。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保持均衡饮食，摄取足够的维生素和矿物质，对皮肤健康有积极影响。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预防皮肤问题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清洁与准备工作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选择合适的洁面产品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温和无刺激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选择不含酒精、香料、色素等刺激性成分的洁面产品，以免引起皮肤过敏或刺激。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适合肤质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根据个人肤质选择洁面产品，如干性皮肤适合选择含有保湿成分的洁面产品，而油性皮肤则适合选择控油洁面产品。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品牌信誉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选择知名品牌的洁面产品，以确保产品质量和安全性。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正确的洁面方法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用温水湿润脸部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用温水打湿脸部，使毛孔充分扩张，以便更好地清洁深层污垢。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用清水彻底冲洗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用清水将脸部彻底冲洗干净，确保没有洁面产品残留。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使用适量洁面产品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取适量洁面产品于掌心，揉搓出泡沫后涂抹于脸部，避免直接将洁面产品涂在脸上，以免刺激皮肤。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轻柔按摩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用指腹轻轻按摩脸部，尤其是T字区域等容易出油的部位，帮助深层清洁毛孔内的污垢。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化妆水与面霜的使用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选择适合自己肤质的化妆水，倒在化妆棉上，轻轻擦拭脸部和颈部，有助于平衡肌肤水油平衡，并为后续护肤步骤做好准备。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化妆水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取适量面霜于掌心，均匀涂抹于脸部和颈部，并轻轻按摩，帮助吸收。面霜可以锁住水分，滋润皮肤，为妆容打下一个好的基础。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面霜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3907" b="13907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792" b="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特殊护理步骤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https://d.book118.com/158107067017006043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2024-09-22T14:06:32.381</cp:lastPrinted>
  <dcterms:created xsi:type="dcterms:W3CDTF">2024-09-22T06:06:32Z</dcterms:created>
  <dcterms:modified xsi:type="dcterms:W3CDTF">2024-09-22T06:06:34Z</dcterms:modified>
</cp:coreProperties>
</file>