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99709-03AC-4B91-934E-484CCDAF0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98F58-19B1-4D56-B5E8-5D159ACF8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7E955-A14F-4D29-A52D-EC9E8C42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76C0A-F650-438A-91EA-E7E8E0E68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529F5-E7CC-42BD-90C0-761DBBB0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B16A3-D02C-48FB-8FB8-839598813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37890-821E-48F9-A235-28A04E25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F4F83-386D-4260-A83E-D77FDCFD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AECC8-3F44-4263-9826-48117E10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082E4-E0EC-4D1B-AAF2-EAA2E4AF8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258BB-1CD0-4AD6-8265-97E460E0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01030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亚低温治疗仪护理查房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亚低温治疗仪的使用方法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亚低温治疗仪的护理要点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亚低温治疗仪的常见问题及处理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亚低温治疗仪的护理效果评估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亚低温治疗仪的定义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它通过冷却患者的身体，将体温降至正常范围以下，以达到治疗的目的。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亚低温治疗仪是一种利用物理方法降低患者体温的医疗设备，通常用于治疗脑部疾病和某些类型的手术。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99" b="82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亚低温治疗仪的工作原理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亚低温治疗仪通常采用冰敷、冷液体灌注或冷却空气等方式来降低患者的体温。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治疗过程中，亚低温治疗仪会监测患者的体温，并自动调整冷却强度和时间，以维持所需的低温状态。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亚低温治疗仪主要用于治疗脑部疾病，如脑外伤、脑出血、脑梗塞等。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此外，亚低温治疗仪还可用于减轻某些类型的癫痫发作、减轻某些类型的疼痛以及在某些情况下用于急救。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在某些手术中，如心脏搭桥手术、器官移植手术等，亚低温治疗仪也可以用于降低患者的体温，减少手术风险。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需要注意的是，亚低温治疗仪的使用需要严格掌握适应症和禁忌症，并需要在医生的指导下进行。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亚低温治疗仪的应用范围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亚低温治疗仪的使用方法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17" b="128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在开始使用亚低温治疗仪之前，应评估患者的病情、年龄、体温等状况，确保患者符合使用亚低温治疗仪的条件。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准备物品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准备好所需的亚低温治疗仪、冰毯、冰帽、温度传感器等物品，并确保其处于正常工作状态。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确保患者身体清洁，无残留物，并协助患者更换舒适的衣服，以便进行亚低温治疗。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根据患者的具体情况，设定亚低温治疗仪的制冷温度和时间，确保温度逐渐降低并保持在适当的范围内。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设定温度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将冰毯放在患者的身体下方，将冰帽戴在患者的头部，以确保对患者进行全面的降温处理。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放置冰毯和冰帽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在治疗过程中，密切监测患者的体温、心率、呼吸等指标，并做好记录，以便及时发现和处理异常情况。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亚低温治疗结束后，应逐渐将患者的体温恢复至正常范围，避免突然复温引起的不良反应。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复温处理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在治疗结束后，继续观察患者的病情变化，及时发现和处理任何异常情况。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使用后应清洁和整理亚低温治疗仪及其附件，保持其清洁和良好工作状态。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亚低温治疗仪的护理要点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https://d.book118.com/158110103006006026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2024-09-02T23:55:13.477</cp:lastPrinted>
  <dcterms:created xsi:type="dcterms:W3CDTF">2024-09-02T15:55:13Z</dcterms:created>
  <dcterms:modified xsi:type="dcterms:W3CDTF">2024-09-02T15:55:15Z</dcterms:modified>
</cp:coreProperties>
</file>