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08BC9-F1C3-4B15-BDB3-FB5581A1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B9492-F874-4F3F-AF56-DF9B1BFB4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69498-CC43-471B-A841-99A46D3B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2DB8A-4DDD-4F39-AF7F-3A8AEF8B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2A0DD-F026-4FFF-9855-B7B885D5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E024B-F87A-46EF-ABE9-274BEE61E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BAB2B-425C-4DC6-8F43-11069C36D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6F8AC-DC2D-44B9-91C1-80A54E84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EB00F-7A6F-43DD-9BAC-B5C5EFAE2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E7DE1-E496-44FF-BFF4-48246284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743F7-BE2A-44A8-B337-FD267F2F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111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石油行业经济效益分析与发展策略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行业概述：石油行业的现状与趋势
 经济效益分析：产值、利润与成本走势
 市场动态：供需关系与价格波动
 技术进步：生产效率与成本优化
 资源与环境：石油开采的环境影响与应对策略
 发展策略：产业升级与多元化发展
 风险评估：行业挑战与风险应对策略
 未来展望：石油行业的发展前景与投资机遇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行业概述：石油行业的现状与趋势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石油行业经济效益分析与发展策略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行业概述：石油行业的现状与趋势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1.石油行业是一个全球性的产业，涉及到多个领域，包括勘探、生产、加工、运输和销售等。</a:t>
            </a:r>
          </a:p>
          <a:p>
            <a:r>
              <a:t>2.目前，石油行业面临着诸多挑战，包括油价波动、供需不平衡、环保要求提高等。</a:t>
            </a:r>
          </a:p>
          <a:p>
            <a:r>
              <a:t>3.未来，石油行业需要更加注重技术创新和可持续发展，以提高经济效益和环境保护水平。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石油行业现状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1.当前，全球石油市场正处于低迷期，油价波动较大，给石油行业带来了很大的不确定性。</a:t>
            </a:r>
          </a:p>
          <a:p>
            <a:r>
              <a:t>2.石油行业的供需关系正在发生变化，一些新兴市场的需求增长迅速，而传统市场的需求增长放缓。</a:t>
            </a:r>
          </a:p>
          <a:p>
            <a:r>
              <a:t>3.石油行业的竞争日益激烈，企业需要加强技术创新和提高效率以保持竞争力。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行业概述：石油行业的现状与趋势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石油行业趋势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1.未来，石油行业将更加注重可持续发展和环保，加大对清洁能源的投资和研发。</a:t>
            </a:r>
          </a:p>
          <a:p>
            <a:r>
              <a:t>2.随着技术的不断进步，石油行业将更加注重数字化和智能化发展，提高生产效率和质量。</a:t>
            </a:r>
          </a:p>
          <a:p>
            <a:r>
              <a:t>3.全球化趋势将继续深入，石油企业需要加强国际合作，共同应对市场变化和挑战。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经济效益分析：产值、利润与成本走势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石油行业经济效益分析与发展策略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经济效益分析：产值、利润与成本走势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产值分析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1.石油行业产值稳步增长，与全球经济发展呈正相关关系。随着科技进步，石油开采和利用技术不断提升，为行业产值增长提供动力。</a:t>
            </a:r>
          </a:p>
          <a:p>
            <a:r>
              <a:t>2.受市场价格波动影响，石油行业产值在短期内可能会有所波动。然而，从长期趋势来看，随着全球能源需求的增长，石油行业产值仍具有较大的增长空间。</a:t>
            </a:r>
          </a:p>
          <a:p>
            <a:r>
              <a:t>3.为了提高产值，石油企业需要加强技术创新，提高石油开采和利用效率，降低成本，从而提升盈利能力。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利润分析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1.石油行业利润受市场价格、产量和成本等多重因素影响。近年来，受全球油价波动影响，石油行业利润也呈现出不稳定的态势。</a:t>
            </a:r>
          </a:p>
          <a:p>
            <a:r>
              <a:t>2.提高利润的关键在于降低成本。石油企业需要通过技术创新、管理优化等手段，降低生产成本，提高盈利水平。</a:t>
            </a:r>
          </a:p>
          <a:p>
            <a:r>
              <a:t>3.加强市场营销，提高产品质量和服务水平，也有助于提升石油企业的盈利水平。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经济效益分析：产值、利润与成本走势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成本走势分析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1.石油行业的成本主要包括原材料成本、人工成本、技术研发成本等。近年来，随着油价上涨和环保要求提高，石油行业的成本也呈现出上升趋势。</a:t>
            </a:r>
          </a:p>
          <a:p>
            <a:r>
              <a:t>2.降低成本的关键在于提高生产效率和技术水平。石油企业需要加强技术创新，提高开采和利用效率，减少浪费和损耗，从而降低生产成本。</a:t>
            </a:r>
          </a:p>
          <a:p>
            <a:r>
              <a:t>3.加强供应链管理，优化原材料采购和物流运输，也有助于降低石油企业的成本。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市场动态：供需关系与价格波动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石油行业经济效益分析与发展策略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市场动态：供需关系与价格波动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市场动态：供需关系与价格波动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供需关系：石油市场的供需关系是决定价格波动的关键因素。随着全球经济复苏和工业化进程的加速，石油需求量将继续增加。然而，供应方面的不确定性，如地缘政治风险、产能限制和环保政策等，可能对石油供应产生影响。</a:t>
            </a:r>
          </a:p>
          <a:p>
            <a:r>
              <a:t>2.价格波动：石油价格的波动与供需关系密切相关。近年来，石油价格经历了一定的波动，主要受供需因素、贸易政策、金融市场等因素的影响。未来，石油价格的走势仍将是一个复杂的问题，需要密切关注市场动态和相关因素的变化。</a:t>
            </a:r>
          </a:p>
          <a:p>
            <a:r>
              <a:t>3.影响因素多样化：石油市场的价格波动受到多种因素的影响，包括国际政治经济环境、产油国的政策、市场需求和预期等。因此，在分析石油市场的价格波动时，需要综合考虑各种因素的作用。</a:t>
            </a:r>
          </a:p>
          <a:p>
            <a:r>
              <a:t>为了更好地了解石油市场的供需关系和价格波动情况，需要关注以下几个方面的信息：</a:t>
            </a:r>
          </a:p>
          <a:p>
            <a:r>
              <a:t>-全球经济和工业化进程的发展情况；</a:t>
            </a:r>
          </a:p>
          <a:p>
            <a:r>
              <a:t>-产油国的产能和出口政策；</a:t>
            </a:r>
          </a:p>
          <a:p>
            <a:r>
              <a:t>-国际政治经济环境的变化；</a:t>
            </a:r>
          </a:p>
          <a:p>
            <a:r>
              <a:t>-市场需求和预期的变化。</a:t>
            </a:r>
          </a:p>
          <a:p>
            <a:r>
              <a:t>通过以上信息的收集和分析，可以更好地把握石油市场的动态和趋势，为制定合理的发展策略提供参考。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技术进步：生产效率与成本优化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石油行业经济效益分析与发展策略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技术进步：生产效率与成本优化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技术进步对石油行业生产效率的影响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1.技术创新提高了石油开采的生产效率：随着科技的发展，石油开采技术不断创新，例如水平钻井技术和水力压裂技术的广泛应用，极大地提高了石油开采的生产效率。</a:t>
            </a:r>
          </a:p>
          <a:p>
            <a:r>
              <a:t>2.自动化技术降低了人工成本：自动化技术的引入，如机器人和无人机在油田的应用，有效降低了人工成本，提高了生产效率。</a:t>
            </a:r>
          </a:p>
          <a:p>
            <a:r>
              <a:t>3.数据分析优化生产决策：通过大数据和人工智能技术，对油田生产数据进行实时分析，为生产决策提供更准确的依据，进一步提高生产效率。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技术进步对石油行业成本优化的作用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1.降低开采成本：技术创新使得石油开采过程更加高效，降低了单位产量的开采成本。</a:t>
            </a:r>
          </a:p>
          <a:p>
            <a:r>
              <a:t>2.提高能源利用效率：通过引入更高效的能源利用技术，优化生产过程，降低能源消耗成本。</a:t>
            </a:r>
          </a:p>
          <a:p>
            <a:r>
              <a:t>3.优化供应链管理：利用信息技术和大数据分析，优化供应链管理，降低采购和物流成本，进一步提高成本竞争力。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资源与环境：石油开采的环境影响与应对策略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石油行业经济效益分析与发展策略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https://d.book118.com/158111112064006026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行业概述：石油行业的现状与趋势</vt:lpstr>
      <vt:lpstr> 行业概述：石油行业的现状与趋势</vt:lpstr>
      <vt:lpstr> 行业概述：石油行业的现状与趋势</vt:lpstr>
      <vt:lpstr> 经济效益分析：产值、利润与成本走势</vt:lpstr>
      <vt:lpstr> 经济效益分析：产值、利润与成本走势</vt:lpstr>
      <vt:lpstr> 经济效益分析：产值、利润与成本走势</vt:lpstr>
      <vt:lpstr> 市场动态：供需关系与价格波动</vt:lpstr>
      <vt:lpstr> 市场动态：供需关系与价格波动</vt:lpstr>
      <vt:lpstr> 技术进步：生产效率与成本优化</vt:lpstr>
      <vt:lpstr> 技术进步：生产效率与成本优化</vt:lpstr>
      <vt:lpstr> 资源与环境：石油开采的环境影响与应对策略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2024-09-03T20:01:02.386</cp:lastPrinted>
  <dcterms:created xsi:type="dcterms:W3CDTF">2024-09-03T12:01:02Z</dcterms:created>
  <dcterms:modified xsi:type="dcterms:W3CDTF">2024-09-03T12:01:04Z</dcterms:modified>
</cp:coreProperties>
</file>