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FA4D88-BFB5-4591-90F5-C1CD8DB589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17436-8648-44EF-89D6-08953EF3E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F1198C-1F9B-4876-8ED4-CD7A73BB4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441100-157F-44C3-A25C-23836CA30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FC8C6F-D969-4E87-B513-4FEF47CC4A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3BA9C1-8C23-4A3C-B1CA-9B728F7FB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1800DE-1BAF-4702-815E-DBD41F9D28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F0F253-C651-48AC-9679-10CFABA2D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6D60BB-AEFF-48A6-B646-2F30346BD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6FA25E-90BD-41B4-9410-AD1259F43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AAF53-931B-4C5D-B866-42C8936D8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12002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全口义齿修复病人护理</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全口义齿修复介绍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病人护理的重要性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病人护理的要点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病人护理常见问题及解答</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病人护理的注意事项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全口义齿修复介绍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它主要用于治疗口腔疾病或因年龄、遗传等因素导致的牙齿脱落。</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全口义齿修复能够恢复患者的咀嚼、语言和面部美观等功能。</a:t>
            </a:r>
          </a:p>
        </p:txBody>
      </p:sp>
      <p:pic>
        <p:nvPicPr>
          <p:cNvPr id="7" name="Picture 7"/>
          <p:cNvPicPr>
            <a:picLocks noChangeAspect="1"/>
          </p:cNvPicPr>
          <p:nvPr/>
        </p:nvPicPr>
        <p:blipFill>
          <a:blip r:embed="rId2"/>
          <a:srcRect t="4919" b="491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37671" r="376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44" r="964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全口义齿修复是指通过人工材料制作的义齿来替代全部天然牙齿的一种修复方法。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全口义齿修复的定义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368" r="236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年龄较大、牙齿全部脱落或无法保留的老年人。</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先天性牙齿缺失或发育不良的儿童和青少年。</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因口腔疾病或意外事故导致牙齿脱落的中青年人。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全口义齿修复的适用人群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989" r="169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6741" b="1674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医生对患者的口腔状况进行检查，确定是否需要进行全口义齿修复。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口腔检查与诊断</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在正式的全口义齿制作之前，医生会制作一副暂时的义齿，以缓解患者的咀嚼和语言功能。</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制作暂时的义齿</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医生根据患者的口腔状况和需求，定制一副适合患者的全口义齿。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制作正式的全口义齿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在患者适应后，医生会为患者安装正式的全口义齿，并进行必要的调整和维护。</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安装全口义齿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全口义齿修复的过程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病人护理的重要性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初次佩戴全口义齿的患者需要一段时间适应，在此期间，患者应避免吃过硬、过黏、过甜的食物，以免损坏义齿或引发疼痛。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初次佩戴义齿护理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患者应定期清洁义齿，使用软毛牙刷和专用清洁剂，避免食物残渣和细菌滋生，提高义齿的舒适度。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义齿清洁与保养</a:t>
            </a:r>
          </a:p>
        </p:txBody>
      </p:sp>
      <p:pic>
        <p:nvPicPr>
          <p:cNvPr id="10" name="Picture 10"/>
          <p:cNvPicPr>
            <a:picLocks noChangeAspect="1"/>
          </p:cNvPicPr>
          <p:nvPr/>
        </p:nvPicPr>
        <p:blipFill>
          <a:blip r:embed="rId3"/>
          <a:srcRect l="16870" r="1687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患者应定期到医院复查，医生会根据患者的口腔状况对义齿进行调整，以适应患者的口腔结构，提高舒适度。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定期复查与调整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提高全口义齿的舒适度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定期更换</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全口义齿的使用寿命有限，患者应定期更换义齿，以免因义齿老化或损坏而影响口腔健康。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避免损坏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患者应避免吃过硬、过黏、过甜的食物，以免损坏义齿。同时，避免用义齿咬开瓶盖等行为，以免造成义齿断裂或变形。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口腔健康维护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保持口腔健康对于延长全口义齿的使用寿命至关重要。患者应定期到医院进行口腔检查，接受洁牙、牙周治疗等维护措施，以保持口腔卫生。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延长全口义齿的使用寿命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佩戴全口义齿的患者应保持口腔卫生，定期清洁义齿和口腔，以预防口腔感染和炎症的发生。</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义齿性口炎是一种常见的并发症，患者应避免长期佩戴不合适的义齿，定期到医院复查并进行调整。同时，使用抗菌漱口水或药膏有助于预防和治疗义齿性口炎。</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佩戴全口义齿的患者可能会出现牙槽嵴萎缩的情况。为了避免这种情况发生，患者应定期到医院进行复查，医生会根据患者的口腔状况对义齿进行调整，以减轻牙槽嵴萎缩的程度。同时，加强口腔锻炼，如进行张口、闭口等运动，有助于维持口腔肌肉的弹性，减缓牙槽嵴萎缩的发生。</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口腔感染与炎症</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义齿性口炎</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牙槽嵴萎缩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预防全口义齿相关并发症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病人护理的要点</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https://d.book118.com/158112002044006027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2024-09-05T03:25:01.180</cp:lastPrinted>
  <dcterms:created xsi:type="dcterms:W3CDTF">2024-09-04T19:25:01Z</dcterms:created>
  <dcterms:modified xsi:type="dcterms:W3CDTF">2024-09-04T19:25:02Z</dcterms:modified>
</cp:coreProperties>
</file>