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3EA0B8-7963-4E30-846C-F4FEC7237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08C7D1-06E3-487E-BC52-6B4EC1E1E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4893D4-4E88-484A-9A62-C10107237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8AC2B5-4753-4967-BE9C-6AD27A892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CC4E12-5FCB-4609-B5AB-14FA2B9EB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D56930-5142-4874-A755-C3CF86294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221E74-337E-4926-BFB8-D885D8453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6A3519-0F25-44FC-8E07-6BD1BFFAB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F3D1C1-EA11-4AD1-8C7C-8593ACB0B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FD45F-1235-490D-95F8-CB8207A49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7728B-E7AD-4D12-886B-8FE70330E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1201003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2023-2028年洋酒行业竞争格局及“十四五”企业投资战略研究报告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洋酒行业概述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2023-2028年洋酒行业竞争格局分析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“十四五”期间企业投资战略研究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洋酒行业发展趋势与展望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企业投资战略案例分析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中国洋酒市场潜力巨大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中国经济的快速发展和消费升级，使得中国洋酒市场成为全球洋酒企业竞相争夺的市场。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“十四五”规划对洋酒行业的影响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中国政府在“十四五”规划中提出了一系列关于消费升级和内需扩大的政策，对洋酒行业的发展具有重要影响。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全球洋酒市场持续增长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随着全球中产阶级人口的增长和消费升级，洋酒消费逐渐成为一种时尚和生活方式，市场需求不断扩大。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本报告旨在分析2023-2028年洋酒行业竞争格局，探讨企业在“十四五”期间的投资战略，为洋酒企业制定科学的发展规划和投资策略提供决策依据。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通过本报告的研究，有助于洋酒企业了解市场趋势和竞争格局，把握投资机会，提高自身竞争力，实现可持续发展。同时，本报告也可以为政府和行业协会提供参考，推动洋酒行业的健康发展。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洋酒行业概述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洋酒的定义与分类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洋酒是指进口自其他国家和地区的酒类产品，主要包括葡萄酒、烈酒、啤酒等。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洋酒的分类可以根据不同的标准进行划分，如根据酒精度、酿造原料、产地进行分类等。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洋酒行业经历了多个发展阶段，从最初的进口贸易到现在的多元化市场，洋酒行业不断壮大。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随着全球化的加速和人们生活水平的提高，洋酒市场逐渐扩大，消费者对洋酒的需求也日益增加。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洋酒行业发展历程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根据市场研究报告，全球洋酒市场规模不断扩大，尤其是高端市场表现出强劲的增长势头。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中国洋酒市场规模也在逐年增长，成为全球洋酒市场的重要一极。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洋酒行业市场规模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2023-2028年洋酒行业竞争格局分析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如轩尼诗、人头马、马爹利等，凭借品牌优势和全球市场布局，占据高端市场。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近年来迅速崛起，通过本土化营销和渠道拓展，逐渐在中低端市场占据一定份额。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国内外洋酒企业竞争格局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国内洋酒企业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国际洋酒企业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750" r="9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包装差异化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洋酒的包装设计也是吸引消费者的重要因素，各品牌在包装上投入较大，以提升产品附加值。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品牌差异化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国际洋酒品牌具有较高的知名度和美誉度，消费者对品牌忠诚度较高。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品质差异化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不同品牌和产区的洋酒在口感、香气、回味等方面存在差异，消费者可根据个人喜好选择。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洋酒产品差异化分析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被国际知名品牌占据，市场集中度高。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国内品牌占据一定市场份额，市场集中度相对较低。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高端洋酒市场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中低端洋酒市场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洋酒行业集中度分析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技术壁垒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酿造工艺和配方是洋酒企业的核心竞争力，新进入者难以在短时间内掌握。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渠道壁垒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洋酒销售渠道多样，包括线上、线下、直营、代理等，新进入者需要花费大量时间和资源建立销售网络。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品牌壁垒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洋酒行业品牌效应显著，新进入者难以在短时间内树立品牌形象。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洋酒行业进入壁垒分析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“十四五”期间企业投资战略研究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042" r="140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规划将推动洋酒企业加大技术研发和创新投入，提高产品质量和附加值，加快产业升级。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促进洋酒行业转型升级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规划将促进消费升级，扩大洋酒消费群体，增加市场需求，为洋酒企业提供更多发展机遇。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扩大洋酒市场规模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规划将鼓励洋酒企业加强品牌建设和推广，提高品牌知名度和美誉度，增强国际竞争力。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提升洋酒品牌影响力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“十四五”规划对洋酒行业的影响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符合国家发展规划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企业投资战略应符合国家“十四五”规划的指导思想和原则，把握政策方向和机遇。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契合市场需求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企业投资战略应以市场需求为导向，根据消费者需求和偏好制定产品策略和营销策略。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发挥企业优势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企业投资战略应充分发挥自身资源和能力优势，提高核心竞争力，实现可持续发展。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企业投资战略制定的原则与依据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https://d.book118.com/158112010033006030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2024-09-06T13:32:59.423</cp:lastPrinted>
  <dcterms:created xsi:type="dcterms:W3CDTF">2024-09-06T05:32:59Z</dcterms:created>
  <dcterms:modified xsi:type="dcterms:W3CDTF">2024-09-06T05:33:01Z</dcterms:modified>
</cp:coreProperties>
</file>