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BDC17-3C6C-40A9-8432-6DDC52D4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789BD-CA9E-4433-83F0-F812C398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DFD26-4526-49F4-BAF4-7CB7AE8F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12AEC-1117-41FB-B033-479A226F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68CD5-D718-4ADD-B05C-3CE01589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678D7-D69F-4F47-9176-1E9D58DB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9860F-C4C3-4B55-B28E-96390C8E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098A5-995A-4437-9ADA-D3253AFF1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3A911-0003-42EF-BB95-10579E793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7DDA6-A463-4B60-A2C1-A8BFCA82A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CE6B-D296-451E-8454-1B8EFFD3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2054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二下学期物理人教版(2019)选择性必修第三册分子动理论的基本内容\n## 1.分子动理论的基本概念及发展历程\n### 1.1分子动理论的起源及早期发展\n### 1.2分子动理论的基本内容及其重要性\n### 1.3分子动理论在现代科学中的应用\n## 2.分子动理论的基本原理\n### 2.1分子运动论的基本假设\n### 2.2分子间作用力与分子运动\n### 2.3分子动理论的基本方程\n## 3.分子动理论的实验验证\n### 3.1布朗运动实验及其对分子动理论的验证\n### 3.2扩散现象实验及其对分子动理论的验证\n### 3.3压力与温度的关系实验及其对分子动理论的验证\n## 4.分子动理论的应用\n### 4.1分子动理论在气体性质研究中的应用\n### 4.2分子动理论在液体性质研究中的应用\n### 4.3分子动理论在固体性质研究中的应用\n## 5.分子动理论的前沿进展与挑战\n### 5.1分子动理论在现代物理研究中的进展\n### 5.2分子动理论在材料科学中的应用与挑战\n### 5.3分子动理论在生物医学领域的应用与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高二下学期物理人教版(2019)选择性必修第三册分子动理论的基本内容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分子动理论的基本概念及发展历程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分子动理论的起源可以追溯到古希腊时期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亚里士多德认为：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物体之间的运动是由不可见的、无形的元素组成的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-但这个观点在当时并未得到广泛的认可</a:t>
                </a:r>
                <a:endParaRPr/>
              </a:p>
            </p:txBody>
          </p:sp>
        </p:grpSp>
        <p:grpSp>
          <p:nvGrpSpPr>
            <p:cNvPr id="10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17世纪，随着显微镜的发明，科学家们开始观察到细胞和细菌等微观粒子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科学家们开始思考：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这些微观粒子是否也遵循牛顿的运动定律？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这一问题促使了分子动理论的产生</a:t>
                </a:r>
                <a:endParaRPr/>
              </a:p>
            </p:txBody>
          </p:sp>
        </p:grpSp>
        <p:grpSp>
          <p:nvGrpSpPr>
            <p:cNvPr id="1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19世纪初，英国科学家约翰·道尔顿提出了原子论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道尔顿认为：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物质是由无数不可分割的原子组成的，原子在不断地运动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这一观点为分子动理论的产生奠定了基础</a:t>
                </a:r>
                <a:endParaRPr/>
              </a:p>
            </p:txBody>
          </p:sp>
        </p:grpSp>
      </p:grp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分子动理论的起源及早期发展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分子动理论的基本内容包括：</a:t>
                </a:r>
                <a:endParaRPr/>
              </a:p>
            </p:txBody>
          </p:sp>
          <p:sp>
            <p:nvSpPr>
              <p:cNvPr id="1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分子运动论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：认为分子在不断地运动，且运动速度与温度有关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分子间作用力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：分子之间存在相互吸引和相互排斥的作用力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分子动理论的基本方程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：如阿伏伽德罗定律、查理定律、盖路萨克定律等</a:t>
                </a:r>
                <a:endParaRPr/>
              </a:p>
            </p:txBody>
          </p:sp>
          <p:sp>
            <p:nvSpPr>
              <p:cNvPr id="1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分子动理论的重要性表现在以下几个方面：</a:t>
                </a:r>
                <a:endParaRPr/>
              </a:p>
            </p:txBody>
          </p:sp>
          <p:sp>
            <p:nvSpPr>
              <p:cNvPr id="1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揭示了物质的微观结构和性质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为热力学和统计力学的发展奠定了基础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在化学、生物、材料科学等领域具有广泛的应用</a:t>
                </a:r>
                <a:endParaRPr/>
              </a:p>
            </p:txBody>
          </p:sp>
          <p:sp>
            <p:nvSpPr>
              <p:cNvPr id="1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分子动理论的基本内容及其重要性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分子动理论在化学领域的应用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解释化学反应的微观机制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研究物质的溶解、结晶等过程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预测化合物的性质和反应活性</a:t>
                </a:r>
                <a:endParaRPr/>
              </a:p>
            </p:txBody>
          </p:sp>
          <p:sp>
            <p:nvSpPr>
              <p:cNvPr id="1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分子动理论在生物领域的应用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研究生物大分子的结构和功能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探讨生物分子之间的相互作用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解释生物过程中的能量转换和传递</a:t>
                </a:r>
                <a:endParaRPr/>
              </a:p>
            </p:txBody>
          </p:sp>
          <p:sp>
            <p:nvSpPr>
              <p:cNvPr id="1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分子动理论在材料科学领域的应用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研究材料的微观结构和性能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探讨材料的合成和加工过程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预测材料的服役性能和失效机理</a:t>
                </a:r>
                <a:endParaRPr/>
              </a:p>
            </p:txBody>
          </p:sp>
          <p:sp>
            <p:nvSpPr>
              <p:cNvPr id="1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分子动理论在现代科学中的应用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分子动理论的基本原理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分子运动论的基本假设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分子运动论的基本假设包括：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分子是不断运动的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：分子在不断地做无规则运动，且运动速度与温度有关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分子之间存在相互作用力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：分子之间存在相互吸引和相互排斥的作用力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分子具有能量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：分子具有动能和势能，且能量可以相互转化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这些假设为分子动理论的基本原理奠定了基础，也为研究物质的微观性质提供了理论依据</a:t>
            </a:r>
            <a:endParaRPr/>
          </a:p>
        </p:txBody>
      </p:sp>
      <p:cxnSp>
        <p:nvCxnSpPr>
          <p:cNvPr id="15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分子间作用力与分子运动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分子间作用力主要包括：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范德华力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：分子之间存在的微弱吸引力，与分子之间的距离和形状有关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静电力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：分子之间存在的静电吸引力，与分子的电荷和距离有关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氢键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：分子之间存在的较强吸引力，与氢原子和电负性原子间的相互作用有关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分子运动受到分子间作用力的影响，分子间作用力的大小和方向决定了分子的运动速度和轨迹</a:t>
            </a:r>
            <a:endParaRPr/>
          </a:p>
        </p:txBody>
      </p:sp>
      <p:cxnSp>
        <p:nvCxnSpPr>
          <p:cNvPr id="15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分子动理论的基本方程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分子动理论的基本方程包括：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阿伏伽德罗定律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：在相同体积的任何气体中，分子数总是相等的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查理定律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：在恒定温度下，气体体积与其压力成正比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盖路萨克定律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：在恒定压力下，气体体积与其温度成正比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这些基本方程为研究气体的性质和行为提供了理论依据，也为实际应用中的气体工程提供了指导</a:t>
            </a:r>
            <a:endParaRPr/>
          </a:p>
        </p:txBody>
      </p:sp>
      <p:pic>
        <p:nvPicPr>
          <p:cNvPr id="16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分子动理论的实验验证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布朗运动实验及其对分子动理论的验证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布朗运动实验是由英国植物学家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罗伯特·布朗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于1827年进行的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布朗在观察水中花粉颗粒的无规则运动时，发现了布朗运动现象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布朗运动现象表明：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分子不仅在宏观尺度上运动，而且在微观尺度上也在不断地运动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布朗运动实验为分子动理论提供了有力的实验证据，证实了分子运动的假设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https://d.book118.com/158112054031006041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高二下学期物理人教版(2019)选择性必修第三册分子动理论的基本内容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2024-09-19T21:54:27.950</cp:lastPrinted>
  <dcterms:created xsi:type="dcterms:W3CDTF">2024-09-19T13:54:27Z</dcterms:created>
  <dcterms:modified xsi:type="dcterms:W3CDTF">2024-09-19T13:54:29Z</dcterms:modified>
</cp:coreProperties>
</file>