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9144000" cy="51435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734BF-08C4-4C90-AE89-01AE994A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4E9A5-2B78-4110-AEE5-EC3144243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3F77F-83C8-457D-9216-9EB22548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99B1E-EE83-499E-A8C4-CF10BE802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F81F4-2027-4F97-A238-95E7DB2E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0E36F-F797-4482-A599-0ED355A1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C3A16-FFBD-4C19-8C68-CD523C35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B2152-AB44-4835-857D-BC4B6CCA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C8669-392D-4271-9970-D02CA9EF3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13B28-ECFA-4E89-B324-76A17EF7A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0CCC3-320F-43D6-939A-865AF57D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KSO_CT2"/>
          <p:cNvSpPr>
            <a:spLocks noGrp="1"/>
          </p:cNvSpPr>
          <p:nvPr>
            <p:ph type="subTitle" idx="1" hasCustomPrompt="1"/>
          </p:nvPr>
        </p:nvSpPr>
        <p:spPr>
          <a:xfrm>
            <a:off x="1627281" y="4182602"/>
            <a:ext cx="6935694" cy="288132"/>
          </a:xfrm>
          <a:noFill/>
        </p:spPr>
        <p:txBody>
          <a:bodyPr>
            <a:no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effectLst/>
                <a:latin typeface="+mn-ea"/>
                <a:ea typeface="+mn-ea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单击此处添加您的副标题</a:t>
            </a:r>
          </a:p>
        </p:txBody>
      </p:sp>
      <p:sp>
        <p:nvSpPr>
          <p:cNvPr id="7" name="KSO_CT1"/>
          <p:cNvSpPr>
            <a:spLocks noGrp="1"/>
          </p:cNvSpPr>
          <p:nvPr>
            <p:ph type="title" hasCustomPrompt="1"/>
          </p:nvPr>
        </p:nvSpPr>
        <p:spPr>
          <a:xfrm>
            <a:off x="1627281" y="3635251"/>
            <a:ext cx="6935694" cy="52946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1" kern="1000" baseline="0">
                <a:solidFill>
                  <a:schemeClr val="accent1"/>
                </a:solidFill>
                <a:effectLst/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单击此处添加您的标题文字</a:t>
            </a:r>
          </a:p>
        </p:txBody>
      </p:sp>
      <p:grpSp>
        <p:nvGrpSpPr>
          <p:cNvPr id="2" name="组合 7"/>
          <p:cNvGrpSpPr/>
          <p:nvPr/>
        </p:nvGrpSpPr>
        <p:grpSpPr>
          <a:xfrm>
            <a:off x="225426" y="171450"/>
            <a:ext cx="8689975" cy="3133725"/>
            <a:chOff x="225425" y="228600"/>
            <a:chExt cx="8689975" cy="4178300"/>
          </a:xfrm>
        </p:grpSpPr>
        <p:pic>
          <p:nvPicPr>
            <p:cNvPr id="15" name="Picture 4" descr="WorldNetwork"/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5425" y="228600"/>
              <a:ext cx="8689975" cy="417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8" name="组合 15"/>
            <p:cNvGrpSpPr/>
            <p:nvPr userDrawn="1"/>
          </p:nvGrpSpPr>
          <p:grpSpPr>
            <a:xfrm>
              <a:off x="1490662" y="1423143"/>
              <a:ext cx="447675" cy="447675"/>
              <a:chOff x="1519237" y="1651743"/>
              <a:chExt cx="447675" cy="447675"/>
            </a:xfrm>
          </p:grpSpPr>
          <p:sp>
            <p:nvSpPr>
              <p:cNvPr id="17" name="椭圆 16"/>
              <p:cNvSpPr/>
              <p:nvPr/>
            </p:nvSpPr>
            <p:spPr>
              <a:xfrm>
                <a:off x="1519237" y="1651743"/>
                <a:ext cx="447675" cy="447675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 w="19050">
                <a:solidFill>
                  <a:srgbClr val="F9F9F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KSO_Shape"/>
              <p:cNvSpPr/>
              <p:nvPr/>
            </p:nvSpPr>
            <p:spPr bwMode="auto">
              <a:xfrm>
                <a:off x="1609725" y="1704975"/>
                <a:ext cx="247650" cy="313481"/>
              </a:xfrm>
              <a:custGeom>
                <a:gdLst>
                  <a:gd name="T0" fmla="*/ 508479 w 1679575"/>
                  <a:gd name="T1" fmla="*/ 933537 h 2125662"/>
                  <a:gd name="T2" fmla="*/ 645344 w 1679575"/>
                  <a:gd name="T3" fmla="*/ 1004349 h 2125662"/>
                  <a:gd name="T4" fmla="*/ 637947 w 1679575"/>
                  <a:gd name="T5" fmla="*/ 1045870 h 2125662"/>
                  <a:gd name="T6" fmla="*/ 629410 w 1679575"/>
                  <a:gd name="T7" fmla="*/ 1095637 h 2125662"/>
                  <a:gd name="T8" fmla="*/ 645913 w 1679575"/>
                  <a:gd name="T9" fmla="*/ 1148533 h 2125662"/>
                  <a:gd name="T10" fmla="*/ 923628 w 1679575"/>
                  <a:gd name="T11" fmla="*/ 1679766 h 2125662"/>
                  <a:gd name="T12" fmla="*/ 886068 w 1679575"/>
                  <a:gd name="T13" fmla="*/ 1137442 h 2125662"/>
                  <a:gd name="T14" fmla="*/ 896597 w 1679575"/>
                  <a:gd name="T15" fmla="*/ 1083408 h 2125662"/>
                  <a:gd name="T16" fmla="*/ 885214 w 1679575"/>
                  <a:gd name="T17" fmla="*/ 1039044 h 2125662"/>
                  <a:gd name="T18" fmla="*/ 917083 w 1679575"/>
                  <a:gd name="T19" fmla="*/ 999799 h 2125662"/>
                  <a:gd name="T20" fmla="*/ 1048543 w 1679575"/>
                  <a:gd name="T21" fmla="*/ 927280 h 2125662"/>
                  <a:gd name="T22" fmla="*/ 1168905 w 1679575"/>
                  <a:gd name="T23" fmla="*/ 933822 h 2125662"/>
                  <a:gd name="T24" fmla="*/ 1257397 w 1679575"/>
                  <a:gd name="T25" fmla="*/ 1021128 h 2125662"/>
                  <a:gd name="T26" fmla="*/ 1333655 w 1679575"/>
                  <a:gd name="T27" fmla="*/ 1118957 h 2125662"/>
                  <a:gd name="T28" fmla="*/ 1397392 w 1679575"/>
                  <a:gd name="T29" fmla="*/ 1227592 h 2125662"/>
                  <a:gd name="T30" fmla="*/ 1446903 w 1679575"/>
                  <a:gd name="T31" fmla="*/ 1349025 h 2125662"/>
                  <a:gd name="T32" fmla="*/ 1482186 w 1679575"/>
                  <a:gd name="T33" fmla="*/ 1483540 h 2125662"/>
                  <a:gd name="T34" fmla="*/ 1501820 w 1679575"/>
                  <a:gd name="T35" fmla="*/ 1632274 h 2125662"/>
                  <a:gd name="T36" fmla="*/ 1439790 w 1679575"/>
                  <a:gd name="T37" fmla="*/ 1742331 h 2125662"/>
                  <a:gd name="T38" fmla="*/ 1242601 w 1679575"/>
                  <a:gd name="T39" fmla="*/ 1826794 h 2125662"/>
                  <a:gd name="T40" fmla="*/ 1035738 w 1679575"/>
                  <a:gd name="T41" fmla="*/ 1881112 h 2125662"/>
                  <a:gd name="T42" fmla="*/ 822331 w 1679575"/>
                  <a:gd name="T43" fmla="*/ 1904432 h 2125662"/>
                  <a:gd name="T44" fmla="*/ 596403 w 1679575"/>
                  <a:gd name="T45" fmla="*/ 1894194 h 2125662"/>
                  <a:gd name="T46" fmla="*/ 373036 w 1679575"/>
                  <a:gd name="T47" fmla="*/ 1847838 h 2125662"/>
                  <a:gd name="T48" fmla="*/ 159344 w 1679575"/>
                  <a:gd name="T49" fmla="*/ 1766788 h 2125662"/>
                  <a:gd name="T50" fmla="*/ 0 w 1679575"/>
                  <a:gd name="T51" fmla="*/ 1676354 h 2125662"/>
                  <a:gd name="T52" fmla="*/ 15365 w 1679575"/>
                  <a:gd name="T53" fmla="*/ 1518519 h 2125662"/>
                  <a:gd name="T54" fmla="*/ 47234 w 1679575"/>
                  <a:gd name="T55" fmla="*/ 1376611 h 2125662"/>
                  <a:gd name="T56" fmla="*/ 94468 w 1679575"/>
                  <a:gd name="T57" fmla="*/ 1249206 h 2125662"/>
                  <a:gd name="T58" fmla="*/ 155930 w 1679575"/>
                  <a:gd name="T59" fmla="*/ 1135735 h 2125662"/>
                  <a:gd name="T60" fmla="*/ 230765 w 1679575"/>
                  <a:gd name="T61" fmla="*/ 1035348 h 2125662"/>
                  <a:gd name="T62" fmla="*/ 317835 w 1679575"/>
                  <a:gd name="T63" fmla="*/ 946334 h 2125662"/>
                  <a:gd name="T64" fmla="*/ 427669 w 1679575"/>
                  <a:gd name="T65" fmla="*/ 860449 h 2125662"/>
                  <a:gd name="T66" fmla="*/ 831848 w 1679575"/>
                  <a:gd name="T67" fmla="*/ 5125 h 2125662"/>
                  <a:gd name="T68" fmla="*/ 927152 w 1679575"/>
                  <a:gd name="T69" fmla="*/ 31035 h 2125662"/>
                  <a:gd name="T70" fmla="*/ 1013353 w 1679575"/>
                  <a:gd name="T71" fmla="*/ 76590 h 2125662"/>
                  <a:gd name="T72" fmla="*/ 1087035 w 1679575"/>
                  <a:gd name="T73" fmla="*/ 138945 h 2125662"/>
                  <a:gd name="T74" fmla="*/ 1145356 w 1679575"/>
                  <a:gd name="T75" fmla="*/ 215250 h 2125662"/>
                  <a:gd name="T76" fmla="*/ 1186607 w 1679575"/>
                  <a:gd name="T77" fmla="*/ 303514 h 2125662"/>
                  <a:gd name="T78" fmla="*/ 1207944 w 1679575"/>
                  <a:gd name="T79" fmla="*/ 401174 h 2125662"/>
                  <a:gd name="T80" fmla="*/ 1205383 w 1679575"/>
                  <a:gd name="T81" fmla="*/ 513924 h 2125662"/>
                  <a:gd name="T82" fmla="*/ 1172382 w 1679575"/>
                  <a:gd name="T83" fmla="*/ 626673 h 2125662"/>
                  <a:gd name="T84" fmla="*/ 1112924 w 1679575"/>
                  <a:gd name="T85" fmla="*/ 725187 h 2125662"/>
                  <a:gd name="T86" fmla="*/ 1030706 w 1679575"/>
                  <a:gd name="T87" fmla="*/ 804625 h 2125662"/>
                  <a:gd name="T88" fmla="*/ 915204 w 1679575"/>
                  <a:gd name="T89" fmla="*/ 867264 h 2125662"/>
                  <a:gd name="T90" fmla="*/ 837253 w 1679575"/>
                  <a:gd name="T91" fmla="*/ 887764 h 2125662"/>
                  <a:gd name="T92" fmla="*/ 753044 w 1679575"/>
                  <a:gd name="T93" fmla="*/ 893458 h 2125662"/>
                  <a:gd name="T94" fmla="*/ 658879 w 1679575"/>
                  <a:gd name="T95" fmla="*/ 881215 h 2125662"/>
                  <a:gd name="T96" fmla="*/ 572394 w 1679575"/>
                  <a:gd name="T97" fmla="*/ 850180 h 2125662"/>
                  <a:gd name="T98" fmla="*/ 494728 w 1679575"/>
                  <a:gd name="T99" fmla="*/ 802917 h 2125662"/>
                  <a:gd name="T100" fmla="*/ 424459 w 1679575"/>
                  <a:gd name="T101" fmla="*/ 736576 h 2125662"/>
                  <a:gd name="T102" fmla="*/ 366992 w 1679575"/>
                  <a:gd name="T103" fmla="*/ 651159 h 2125662"/>
                  <a:gd name="T104" fmla="*/ 330578 w 1679575"/>
                  <a:gd name="T105" fmla="*/ 553500 h 2125662"/>
                  <a:gd name="T106" fmla="*/ 317206 w 1679575"/>
                  <a:gd name="T107" fmla="*/ 446729 h 2125662"/>
                  <a:gd name="T108" fmla="*/ 328586 w 1679575"/>
                  <a:gd name="T109" fmla="*/ 345653 h 2125662"/>
                  <a:gd name="T110" fmla="*/ 361587 w 1679575"/>
                  <a:gd name="T111" fmla="*/ 253403 h 2125662"/>
                  <a:gd name="T112" fmla="*/ 412795 w 1679575"/>
                  <a:gd name="T113" fmla="*/ 171118 h 2125662"/>
                  <a:gd name="T114" fmla="*/ 479934 w 1679575"/>
                  <a:gd name="T115" fmla="*/ 101931 h 2125662"/>
                  <a:gd name="T116" fmla="*/ 560729 w 1679575"/>
                  <a:gd name="T117" fmla="*/ 48972 h 2125662"/>
                  <a:gd name="T118" fmla="*/ 652620 w 1679575"/>
                  <a:gd name="T119" fmla="*/ 13952 h 2125662"/>
                  <a:gd name="T120" fmla="*/ 752191 w 1679575"/>
                  <a:gd name="T121" fmla="*/ 0 h 212566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79575" h="2125662">
                    <a:moveTo>
                      <a:pt x="481421" y="957262"/>
                    </a:moveTo>
                    <a:lnTo>
                      <a:pt x="484914" y="961070"/>
                    </a:lnTo>
                    <a:lnTo>
                      <a:pt x="490948" y="968686"/>
                    </a:lnTo>
                    <a:lnTo>
                      <a:pt x="497299" y="975667"/>
                    </a:lnTo>
                    <a:lnTo>
                      <a:pt x="510319" y="990264"/>
                    </a:lnTo>
                    <a:lnTo>
                      <a:pt x="523657" y="1003909"/>
                    </a:lnTo>
                    <a:lnTo>
                      <a:pt x="537947" y="1017237"/>
                    </a:lnTo>
                    <a:lnTo>
                      <a:pt x="552237" y="1029613"/>
                    </a:lnTo>
                    <a:lnTo>
                      <a:pt x="567480" y="1041671"/>
                    </a:lnTo>
                    <a:lnTo>
                      <a:pt x="583040" y="1053095"/>
                    </a:lnTo>
                    <a:lnTo>
                      <a:pt x="598601" y="1063884"/>
                    </a:lnTo>
                    <a:lnTo>
                      <a:pt x="615114" y="1074039"/>
                    </a:lnTo>
                    <a:lnTo>
                      <a:pt x="631627" y="1083558"/>
                    </a:lnTo>
                    <a:lnTo>
                      <a:pt x="649093" y="1092126"/>
                    </a:lnTo>
                    <a:lnTo>
                      <a:pt x="666241" y="1100377"/>
                    </a:lnTo>
                    <a:lnTo>
                      <a:pt x="684025" y="1107993"/>
                    </a:lnTo>
                    <a:lnTo>
                      <a:pt x="701808" y="1114657"/>
                    </a:lnTo>
                    <a:lnTo>
                      <a:pt x="720226" y="1120686"/>
                    </a:lnTo>
                    <a:lnTo>
                      <a:pt x="738645" y="1125763"/>
                    </a:lnTo>
                    <a:lnTo>
                      <a:pt x="734517" y="1130840"/>
                    </a:lnTo>
                    <a:lnTo>
                      <a:pt x="730706" y="1135283"/>
                    </a:lnTo>
                    <a:lnTo>
                      <a:pt x="727213" y="1140043"/>
                    </a:lnTo>
                    <a:lnTo>
                      <a:pt x="723402" y="1145437"/>
                    </a:lnTo>
                    <a:lnTo>
                      <a:pt x="720544" y="1150515"/>
                    </a:lnTo>
                    <a:lnTo>
                      <a:pt x="717368" y="1155909"/>
                    </a:lnTo>
                    <a:lnTo>
                      <a:pt x="714510" y="1161304"/>
                    </a:lnTo>
                    <a:lnTo>
                      <a:pt x="711970" y="1167016"/>
                    </a:lnTo>
                    <a:lnTo>
                      <a:pt x="710064" y="1172410"/>
                    </a:lnTo>
                    <a:lnTo>
                      <a:pt x="708159" y="1178439"/>
                    </a:lnTo>
                    <a:lnTo>
                      <a:pt x="706254" y="1184151"/>
                    </a:lnTo>
                    <a:lnTo>
                      <a:pt x="704983" y="1190498"/>
                    </a:lnTo>
                    <a:lnTo>
                      <a:pt x="704031" y="1196210"/>
                    </a:lnTo>
                    <a:lnTo>
                      <a:pt x="702761" y="1202556"/>
                    </a:lnTo>
                    <a:lnTo>
                      <a:pt x="702443" y="1208903"/>
                    </a:lnTo>
                    <a:lnTo>
                      <a:pt x="702125" y="1215249"/>
                    </a:lnTo>
                    <a:lnTo>
                      <a:pt x="702443" y="1222548"/>
                    </a:lnTo>
                    <a:lnTo>
                      <a:pt x="703078" y="1229529"/>
                    </a:lnTo>
                    <a:lnTo>
                      <a:pt x="704348" y="1236510"/>
                    </a:lnTo>
                    <a:lnTo>
                      <a:pt x="705619" y="1243174"/>
                    </a:lnTo>
                    <a:lnTo>
                      <a:pt x="707206" y="1249838"/>
                    </a:lnTo>
                    <a:lnTo>
                      <a:pt x="709112" y="1256819"/>
                    </a:lnTo>
                    <a:lnTo>
                      <a:pt x="711652" y="1263166"/>
                    </a:lnTo>
                    <a:lnTo>
                      <a:pt x="714193" y="1269512"/>
                    </a:lnTo>
                    <a:lnTo>
                      <a:pt x="717686" y="1275542"/>
                    </a:lnTo>
                    <a:lnTo>
                      <a:pt x="720861" y="1281571"/>
                    </a:lnTo>
                    <a:lnTo>
                      <a:pt x="724355" y="1287283"/>
                    </a:lnTo>
                    <a:lnTo>
                      <a:pt x="728483" y="1292995"/>
                    </a:lnTo>
                    <a:lnTo>
                      <a:pt x="732611" y="1298389"/>
                    </a:lnTo>
                    <a:lnTo>
                      <a:pt x="737057" y="1303784"/>
                    </a:lnTo>
                    <a:lnTo>
                      <a:pt x="742138" y="1308861"/>
                    </a:lnTo>
                    <a:lnTo>
                      <a:pt x="746901" y="1313304"/>
                    </a:lnTo>
                    <a:lnTo>
                      <a:pt x="672275" y="1874339"/>
                    </a:lnTo>
                    <a:lnTo>
                      <a:pt x="854237" y="2050773"/>
                    </a:lnTo>
                    <a:lnTo>
                      <a:pt x="1030800" y="1874339"/>
                    </a:lnTo>
                    <a:lnTo>
                      <a:pt x="956173" y="1313304"/>
                    </a:lnTo>
                    <a:lnTo>
                      <a:pt x="961572" y="1308544"/>
                    </a:lnTo>
                    <a:lnTo>
                      <a:pt x="966018" y="1303466"/>
                    </a:lnTo>
                    <a:lnTo>
                      <a:pt x="970781" y="1298072"/>
                    </a:lnTo>
                    <a:lnTo>
                      <a:pt x="974910" y="1292995"/>
                    </a:lnTo>
                    <a:lnTo>
                      <a:pt x="978720" y="1286965"/>
                    </a:lnTo>
                    <a:lnTo>
                      <a:pt x="982531" y="1281571"/>
                    </a:lnTo>
                    <a:lnTo>
                      <a:pt x="986024" y="1275224"/>
                    </a:lnTo>
                    <a:lnTo>
                      <a:pt x="988882" y="1269195"/>
                    </a:lnTo>
                    <a:lnTo>
                      <a:pt x="991423" y="1262849"/>
                    </a:lnTo>
                    <a:lnTo>
                      <a:pt x="994281" y="1256502"/>
                    </a:lnTo>
                    <a:lnTo>
                      <a:pt x="996186" y="1249838"/>
                    </a:lnTo>
                    <a:lnTo>
                      <a:pt x="997774" y="1243174"/>
                    </a:lnTo>
                    <a:lnTo>
                      <a:pt x="999044" y="1236510"/>
                    </a:lnTo>
                    <a:lnTo>
                      <a:pt x="999997" y="1229212"/>
                    </a:lnTo>
                    <a:lnTo>
                      <a:pt x="1000632" y="1222548"/>
                    </a:lnTo>
                    <a:lnTo>
                      <a:pt x="1000632" y="1215249"/>
                    </a:lnTo>
                    <a:lnTo>
                      <a:pt x="1000632" y="1208903"/>
                    </a:lnTo>
                    <a:lnTo>
                      <a:pt x="1000314" y="1203191"/>
                    </a:lnTo>
                    <a:lnTo>
                      <a:pt x="999679" y="1197479"/>
                    </a:lnTo>
                    <a:lnTo>
                      <a:pt x="998727" y="1191767"/>
                    </a:lnTo>
                    <a:lnTo>
                      <a:pt x="997456" y="1186055"/>
                    </a:lnTo>
                    <a:lnTo>
                      <a:pt x="996186" y="1180661"/>
                    </a:lnTo>
                    <a:lnTo>
                      <a:pt x="994598" y="1175266"/>
                    </a:lnTo>
                    <a:lnTo>
                      <a:pt x="992375" y="1169872"/>
                    </a:lnTo>
                    <a:lnTo>
                      <a:pt x="990152" y="1164794"/>
                    </a:lnTo>
                    <a:lnTo>
                      <a:pt x="987929" y="1159400"/>
                    </a:lnTo>
                    <a:lnTo>
                      <a:pt x="985389" y="1154640"/>
                    </a:lnTo>
                    <a:lnTo>
                      <a:pt x="982849" y="1149563"/>
                    </a:lnTo>
                    <a:lnTo>
                      <a:pt x="979355" y="1144803"/>
                    </a:lnTo>
                    <a:lnTo>
                      <a:pt x="976497" y="1139725"/>
                    </a:lnTo>
                    <a:lnTo>
                      <a:pt x="973004" y="1135283"/>
                    </a:lnTo>
                    <a:lnTo>
                      <a:pt x="969829" y="1130840"/>
                    </a:lnTo>
                    <a:lnTo>
                      <a:pt x="987612" y="1126398"/>
                    </a:lnTo>
                    <a:lnTo>
                      <a:pt x="1005713" y="1121320"/>
                    </a:lnTo>
                    <a:lnTo>
                      <a:pt x="1023496" y="1115609"/>
                    </a:lnTo>
                    <a:lnTo>
                      <a:pt x="1041280" y="1109262"/>
                    </a:lnTo>
                    <a:lnTo>
                      <a:pt x="1058428" y="1101963"/>
                    </a:lnTo>
                    <a:lnTo>
                      <a:pt x="1075576" y="1094665"/>
                    </a:lnTo>
                    <a:lnTo>
                      <a:pt x="1092089" y="1086097"/>
                    </a:lnTo>
                    <a:lnTo>
                      <a:pt x="1108602" y="1076895"/>
                    </a:lnTo>
                    <a:lnTo>
                      <a:pt x="1124480" y="1067375"/>
                    </a:lnTo>
                    <a:lnTo>
                      <a:pt x="1140041" y="1056903"/>
                    </a:lnTo>
                    <a:lnTo>
                      <a:pt x="1155601" y="1046114"/>
                    </a:lnTo>
                    <a:lnTo>
                      <a:pt x="1170209" y="1034690"/>
                    </a:lnTo>
                    <a:lnTo>
                      <a:pt x="1184817" y="1022632"/>
                    </a:lnTo>
                    <a:lnTo>
                      <a:pt x="1198472" y="1009938"/>
                    </a:lnTo>
                    <a:lnTo>
                      <a:pt x="1211809" y="996928"/>
                    </a:lnTo>
                    <a:lnTo>
                      <a:pt x="1225147" y="983283"/>
                    </a:lnTo>
                    <a:lnTo>
                      <a:pt x="1228640" y="979792"/>
                    </a:lnTo>
                    <a:lnTo>
                      <a:pt x="1232451" y="982966"/>
                    </a:lnTo>
                    <a:lnTo>
                      <a:pt x="1257220" y="1002005"/>
                    </a:lnTo>
                    <a:lnTo>
                      <a:pt x="1281037" y="1021680"/>
                    </a:lnTo>
                    <a:lnTo>
                      <a:pt x="1304537" y="1041989"/>
                    </a:lnTo>
                    <a:lnTo>
                      <a:pt x="1316604" y="1052143"/>
                    </a:lnTo>
                    <a:lnTo>
                      <a:pt x="1327719" y="1062615"/>
                    </a:lnTo>
                    <a:lnTo>
                      <a:pt x="1338833" y="1073404"/>
                    </a:lnTo>
                    <a:lnTo>
                      <a:pt x="1349948" y="1084193"/>
                    </a:lnTo>
                    <a:lnTo>
                      <a:pt x="1361062" y="1094982"/>
                    </a:lnTo>
                    <a:lnTo>
                      <a:pt x="1371860" y="1105771"/>
                    </a:lnTo>
                    <a:lnTo>
                      <a:pt x="1382339" y="1116561"/>
                    </a:lnTo>
                    <a:lnTo>
                      <a:pt x="1392818" y="1127984"/>
                    </a:lnTo>
                    <a:lnTo>
                      <a:pt x="1403298" y="1139408"/>
                    </a:lnTo>
                    <a:lnTo>
                      <a:pt x="1413460" y="1150832"/>
                    </a:lnTo>
                    <a:lnTo>
                      <a:pt x="1423304" y="1162573"/>
                    </a:lnTo>
                    <a:lnTo>
                      <a:pt x="1433149" y="1174314"/>
                    </a:lnTo>
                    <a:lnTo>
                      <a:pt x="1442675" y="1186373"/>
                    </a:lnTo>
                    <a:lnTo>
                      <a:pt x="1452202" y="1198748"/>
                    </a:lnTo>
                    <a:lnTo>
                      <a:pt x="1461411" y="1210807"/>
                    </a:lnTo>
                    <a:lnTo>
                      <a:pt x="1470621" y="1223183"/>
                    </a:lnTo>
                    <a:lnTo>
                      <a:pt x="1479830" y="1235876"/>
                    </a:lnTo>
                    <a:lnTo>
                      <a:pt x="1488404" y="1248569"/>
                    </a:lnTo>
                    <a:lnTo>
                      <a:pt x="1496978" y="1261262"/>
                    </a:lnTo>
                    <a:lnTo>
                      <a:pt x="1505552" y="1274272"/>
                    </a:lnTo>
                    <a:lnTo>
                      <a:pt x="1513809" y="1287600"/>
                    </a:lnTo>
                    <a:lnTo>
                      <a:pt x="1521748" y="1300611"/>
                    </a:lnTo>
                    <a:lnTo>
                      <a:pt x="1529687" y="1314573"/>
                    </a:lnTo>
                    <a:lnTo>
                      <a:pt x="1537308" y="1328218"/>
                    </a:lnTo>
                    <a:lnTo>
                      <a:pt x="1544930" y="1341863"/>
                    </a:lnTo>
                    <a:lnTo>
                      <a:pt x="1552234" y="1355826"/>
                    </a:lnTo>
                    <a:lnTo>
                      <a:pt x="1559537" y="1369788"/>
                    </a:lnTo>
                    <a:lnTo>
                      <a:pt x="1566206" y="1384385"/>
                    </a:lnTo>
                    <a:lnTo>
                      <a:pt x="1573193" y="1398982"/>
                    </a:lnTo>
                    <a:lnTo>
                      <a:pt x="1579544" y="1413579"/>
                    </a:lnTo>
                    <a:lnTo>
                      <a:pt x="1586213" y="1428176"/>
                    </a:lnTo>
                    <a:lnTo>
                      <a:pt x="1592246" y="1443725"/>
                    </a:lnTo>
                    <a:lnTo>
                      <a:pt x="1598280" y="1458640"/>
                    </a:lnTo>
                    <a:lnTo>
                      <a:pt x="1603996" y="1473871"/>
                    </a:lnTo>
                    <a:lnTo>
                      <a:pt x="1609712" y="1489738"/>
                    </a:lnTo>
                    <a:lnTo>
                      <a:pt x="1614793" y="1505287"/>
                    </a:lnTo>
                    <a:lnTo>
                      <a:pt x="1620191" y="1521153"/>
                    </a:lnTo>
                    <a:lnTo>
                      <a:pt x="1624955" y="1537337"/>
                    </a:lnTo>
                    <a:lnTo>
                      <a:pt x="1630036" y="1553521"/>
                    </a:lnTo>
                    <a:lnTo>
                      <a:pt x="1634482" y="1570339"/>
                    </a:lnTo>
                    <a:lnTo>
                      <a:pt x="1638610" y="1586840"/>
                    </a:lnTo>
                    <a:lnTo>
                      <a:pt x="1643056" y="1603976"/>
                    </a:lnTo>
                    <a:lnTo>
                      <a:pt x="1646867" y="1620794"/>
                    </a:lnTo>
                    <a:lnTo>
                      <a:pt x="1650677" y="1637930"/>
                    </a:lnTo>
                    <a:lnTo>
                      <a:pt x="1654170" y="1655383"/>
                    </a:lnTo>
                    <a:lnTo>
                      <a:pt x="1657664" y="1673153"/>
                    </a:lnTo>
                    <a:lnTo>
                      <a:pt x="1660522" y="1690923"/>
                    </a:lnTo>
                    <a:lnTo>
                      <a:pt x="1663697" y="1709011"/>
                    </a:lnTo>
                    <a:lnTo>
                      <a:pt x="1666238" y="1727099"/>
                    </a:lnTo>
                    <a:lnTo>
                      <a:pt x="1668461" y="1745821"/>
                    </a:lnTo>
                    <a:lnTo>
                      <a:pt x="1670684" y="1764226"/>
                    </a:lnTo>
                    <a:lnTo>
                      <a:pt x="1672589" y="1783266"/>
                    </a:lnTo>
                    <a:lnTo>
                      <a:pt x="1674177" y="1802305"/>
                    </a:lnTo>
                    <a:lnTo>
                      <a:pt x="1676082" y="1821345"/>
                    </a:lnTo>
                    <a:lnTo>
                      <a:pt x="1677352" y="1841019"/>
                    </a:lnTo>
                    <a:lnTo>
                      <a:pt x="1678305" y="1860694"/>
                    </a:lnTo>
                    <a:lnTo>
                      <a:pt x="1679258" y="1880368"/>
                    </a:lnTo>
                    <a:lnTo>
                      <a:pt x="1679575" y="1900677"/>
                    </a:lnTo>
                    <a:lnTo>
                      <a:pt x="1679575" y="1903850"/>
                    </a:lnTo>
                    <a:lnTo>
                      <a:pt x="1677035" y="1905437"/>
                    </a:lnTo>
                    <a:lnTo>
                      <a:pt x="1653853" y="1918765"/>
                    </a:lnTo>
                    <a:lnTo>
                      <a:pt x="1630353" y="1931775"/>
                    </a:lnTo>
                    <a:lnTo>
                      <a:pt x="1606854" y="1944151"/>
                    </a:lnTo>
                    <a:lnTo>
                      <a:pt x="1583037" y="1956209"/>
                    </a:lnTo>
                    <a:lnTo>
                      <a:pt x="1558902" y="1967950"/>
                    </a:lnTo>
                    <a:lnTo>
                      <a:pt x="1534768" y="1979374"/>
                    </a:lnTo>
                    <a:lnTo>
                      <a:pt x="1510316" y="1990163"/>
                    </a:lnTo>
                    <a:lnTo>
                      <a:pt x="1485864" y="2000635"/>
                    </a:lnTo>
                    <a:lnTo>
                      <a:pt x="1461411" y="2010790"/>
                    </a:lnTo>
                    <a:lnTo>
                      <a:pt x="1436642" y="2020627"/>
                    </a:lnTo>
                    <a:lnTo>
                      <a:pt x="1411872" y="2029512"/>
                    </a:lnTo>
                    <a:lnTo>
                      <a:pt x="1386785" y="2038397"/>
                    </a:lnTo>
                    <a:lnTo>
                      <a:pt x="1361380" y="2046965"/>
                    </a:lnTo>
                    <a:lnTo>
                      <a:pt x="1335975" y="2054581"/>
                    </a:lnTo>
                    <a:lnTo>
                      <a:pt x="1310570" y="2062514"/>
                    </a:lnTo>
                    <a:lnTo>
                      <a:pt x="1285166" y="2069495"/>
                    </a:lnTo>
                    <a:lnTo>
                      <a:pt x="1259443" y="2076159"/>
                    </a:lnTo>
                    <a:lnTo>
                      <a:pt x="1233403" y="2082506"/>
                    </a:lnTo>
                    <a:lnTo>
                      <a:pt x="1207681" y="2088535"/>
                    </a:lnTo>
                    <a:lnTo>
                      <a:pt x="1181959" y="2093929"/>
                    </a:lnTo>
                    <a:lnTo>
                      <a:pt x="1155919" y="2099007"/>
                    </a:lnTo>
                    <a:lnTo>
                      <a:pt x="1129561" y="2103767"/>
                    </a:lnTo>
                    <a:lnTo>
                      <a:pt x="1103204" y="2107892"/>
                    </a:lnTo>
                    <a:lnTo>
                      <a:pt x="1077164" y="2111382"/>
                    </a:lnTo>
                    <a:lnTo>
                      <a:pt x="1050806" y="2114873"/>
                    </a:lnTo>
                    <a:lnTo>
                      <a:pt x="1024131" y="2117729"/>
                    </a:lnTo>
                    <a:lnTo>
                      <a:pt x="997774" y="2119950"/>
                    </a:lnTo>
                    <a:lnTo>
                      <a:pt x="971099" y="2121854"/>
                    </a:lnTo>
                    <a:lnTo>
                      <a:pt x="944424" y="2123441"/>
                    </a:lnTo>
                    <a:lnTo>
                      <a:pt x="917749" y="2125028"/>
                    </a:lnTo>
                    <a:lnTo>
                      <a:pt x="891074" y="2125662"/>
                    </a:lnTo>
                    <a:lnTo>
                      <a:pt x="864399" y="2125662"/>
                    </a:lnTo>
                    <a:lnTo>
                      <a:pt x="835818" y="2125662"/>
                    </a:lnTo>
                    <a:lnTo>
                      <a:pt x="807238" y="2124710"/>
                    </a:lnTo>
                    <a:lnTo>
                      <a:pt x="778657" y="2123124"/>
                    </a:lnTo>
                    <a:lnTo>
                      <a:pt x="750395" y="2121537"/>
                    </a:lnTo>
                    <a:lnTo>
                      <a:pt x="722132" y="2119316"/>
                    </a:lnTo>
                    <a:lnTo>
                      <a:pt x="693869" y="2116777"/>
                    </a:lnTo>
                    <a:lnTo>
                      <a:pt x="665606" y="2113604"/>
                    </a:lnTo>
                    <a:lnTo>
                      <a:pt x="637661" y="2109478"/>
                    </a:lnTo>
                    <a:lnTo>
                      <a:pt x="609398" y="2105353"/>
                    </a:lnTo>
                    <a:lnTo>
                      <a:pt x="581453" y="2100593"/>
                    </a:lnTo>
                    <a:lnTo>
                      <a:pt x="553825" y="2095199"/>
                    </a:lnTo>
                    <a:lnTo>
                      <a:pt x="525880" y="2089487"/>
                    </a:lnTo>
                    <a:lnTo>
                      <a:pt x="498252" y="2083458"/>
                    </a:lnTo>
                    <a:lnTo>
                      <a:pt x="470624" y="2076476"/>
                    </a:lnTo>
                    <a:lnTo>
                      <a:pt x="443314" y="2069495"/>
                    </a:lnTo>
                    <a:lnTo>
                      <a:pt x="416321" y="2061879"/>
                    </a:lnTo>
                    <a:lnTo>
                      <a:pt x="389011" y="2053629"/>
                    </a:lnTo>
                    <a:lnTo>
                      <a:pt x="362019" y="2045378"/>
                    </a:lnTo>
                    <a:lnTo>
                      <a:pt x="335343" y="2036176"/>
                    </a:lnTo>
                    <a:lnTo>
                      <a:pt x="308668" y="2026656"/>
                    </a:lnTo>
                    <a:lnTo>
                      <a:pt x="282311" y="2016502"/>
                    </a:lnTo>
                    <a:lnTo>
                      <a:pt x="255953" y="2006030"/>
                    </a:lnTo>
                    <a:lnTo>
                      <a:pt x="229913" y="1994923"/>
                    </a:lnTo>
                    <a:lnTo>
                      <a:pt x="203556" y="1983499"/>
                    </a:lnTo>
                    <a:lnTo>
                      <a:pt x="177833" y="1971441"/>
                    </a:lnTo>
                    <a:lnTo>
                      <a:pt x="152429" y="1959065"/>
                    </a:lnTo>
                    <a:lnTo>
                      <a:pt x="127024" y="1946372"/>
                    </a:lnTo>
                    <a:lnTo>
                      <a:pt x="101619" y="1933044"/>
                    </a:lnTo>
                    <a:lnTo>
                      <a:pt x="76532" y="1919399"/>
                    </a:lnTo>
                    <a:lnTo>
                      <a:pt x="51762" y="1905437"/>
                    </a:lnTo>
                    <a:lnTo>
                      <a:pt x="27310" y="1890523"/>
                    </a:lnTo>
                    <a:lnTo>
                      <a:pt x="2858" y="1875291"/>
                    </a:lnTo>
                    <a:lnTo>
                      <a:pt x="0" y="1888301"/>
                    </a:lnTo>
                    <a:lnTo>
                      <a:pt x="0" y="1870531"/>
                    </a:lnTo>
                    <a:lnTo>
                      <a:pt x="952" y="1850222"/>
                    </a:lnTo>
                    <a:lnTo>
                      <a:pt x="2223" y="1829913"/>
                    </a:lnTo>
                    <a:lnTo>
                      <a:pt x="3493" y="1809604"/>
                    </a:lnTo>
                    <a:lnTo>
                      <a:pt x="5398" y="1790247"/>
                    </a:lnTo>
                    <a:lnTo>
                      <a:pt x="6986" y="1770573"/>
                    </a:lnTo>
                    <a:lnTo>
                      <a:pt x="9209" y="1750898"/>
                    </a:lnTo>
                    <a:lnTo>
                      <a:pt x="11749" y="1732176"/>
                    </a:lnTo>
                    <a:lnTo>
                      <a:pt x="14290" y="1713136"/>
                    </a:lnTo>
                    <a:lnTo>
                      <a:pt x="17148" y="1694414"/>
                    </a:lnTo>
                    <a:lnTo>
                      <a:pt x="20006" y="1676009"/>
                    </a:lnTo>
                    <a:lnTo>
                      <a:pt x="23499" y="1657604"/>
                    </a:lnTo>
                    <a:lnTo>
                      <a:pt x="26992" y="1639834"/>
                    </a:lnTo>
                    <a:lnTo>
                      <a:pt x="30486" y="1621746"/>
                    </a:lnTo>
                    <a:lnTo>
                      <a:pt x="34931" y="1604293"/>
                    </a:lnTo>
                    <a:lnTo>
                      <a:pt x="38742" y="1586840"/>
                    </a:lnTo>
                    <a:lnTo>
                      <a:pt x="43188" y="1569704"/>
                    </a:lnTo>
                    <a:lnTo>
                      <a:pt x="47951" y="1552569"/>
                    </a:lnTo>
                    <a:lnTo>
                      <a:pt x="52715" y="1536068"/>
                    </a:lnTo>
                    <a:lnTo>
                      <a:pt x="57796" y="1519249"/>
                    </a:lnTo>
                    <a:lnTo>
                      <a:pt x="62877" y="1503066"/>
                    </a:lnTo>
                    <a:lnTo>
                      <a:pt x="68593" y="1486564"/>
                    </a:lnTo>
                    <a:lnTo>
                      <a:pt x="73991" y="1470698"/>
                    </a:lnTo>
                    <a:lnTo>
                      <a:pt x="80025" y="1455149"/>
                    </a:lnTo>
                    <a:lnTo>
                      <a:pt x="86059" y="1439283"/>
                    </a:lnTo>
                    <a:lnTo>
                      <a:pt x="92410" y="1424051"/>
                    </a:lnTo>
                    <a:lnTo>
                      <a:pt x="98761" y="1409137"/>
                    </a:lnTo>
                    <a:lnTo>
                      <a:pt x="105430" y="1393905"/>
                    </a:lnTo>
                    <a:lnTo>
                      <a:pt x="112098" y="1378990"/>
                    </a:lnTo>
                    <a:lnTo>
                      <a:pt x="119402" y="1364393"/>
                    </a:lnTo>
                    <a:lnTo>
                      <a:pt x="126706" y="1350114"/>
                    </a:lnTo>
                    <a:lnTo>
                      <a:pt x="134010" y="1335834"/>
                    </a:lnTo>
                    <a:lnTo>
                      <a:pt x="141632" y="1321871"/>
                    </a:lnTo>
                    <a:lnTo>
                      <a:pt x="149571" y="1307909"/>
                    </a:lnTo>
                    <a:lnTo>
                      <a:pt x="157510" y="1294264"/>
                    </a:lnTo>
                    <a:lnTo>
                      <a:pt x="165766" y="1280936"/>
                    </a:lnTo>
                    <a:lnTo>
                      <a:pt x="174023" y="1267291"/>
                    </a:lnTo>
                    <a:lnTo>
                      <a:pt x="182597" y="1253963"/>
                    </a:lnTo>
                    <a:lnTo>
                      <a:pt x="191171" y="1241270"/>
                    </a:lnTo>
                    <a:lnTo>
                      <a:pt x="200380" y="1228260"/>
                    </a:lnTo>
                    <a:lnTo>
                      <a:pt x="209589" y="1215884"/>
                    </a:lnTo>
                    <a:lnTo>
                      <a:pt x="218799" y="1203191"/>
                    </a:lnTo>
                    <a:lnTo>
                      <a:pt x="228008" y="1191133"/>
                    </a:lnTo>
                    <a:lnTo>
                      <a:pt x="237852" y="1178757"/>
                    </a:lnTo>
                    <a:lnTo>
                      <a:pt x="247697" y="1167016"/>
                    </a:lnTo>
                    <a:lnTo>
                      <a:pt x="257541" y="1155275"/>
                    </a:lnTo>
                    <a:lnTo>
                      <a:pt x="267703" y="1143533"/>
                    </a:lnTo>
                    <a:lnTo>
                      <a:pt x="278182" y="1132110"/>
                    </a:lnTo>
                    <a:lnTo>
                      <a:pt x="288662" y="1120686"/>
                    </a:lnTo>
                    <a:lnTo>
                      <a:pt x="298824" y="1109579"/>
                    </a:lnTo>
                    <a:lnTo>
                      <a:pt x="309938" y="1098473"/>
                    </a:lnTo>
                    <a:lnTo>
                      <a:pt x="320735" y="1087684"/>
                    </a:lnTo>
                    <a:lnTo>
                      <a:pt x="331850" y="1076895"/>
                    </a:lnTo>
                    <a:lnTo>
                      <a:pt x="343282" y="1066423"/>
                    </a:lnTo>
                    <a:lnTo>
                      <a:pt x="354715" y="1055951"/>
                    </a:lnTo>
                    <a:lnTo>
                      <a:pt x="366147" y="1045797"/>
                    </a:lnTo>
                    <a:lnTo>
                      <a:pt x="377897" y="1035642"/>
                    </a:lnTo>
                    <a:lnTo>
                      <a:pt x="389964" y="1025805"/>
                    </a:lnTo>
                    <a:lnTo>
                      <a:pt x="401714" y="1015968"/>
                    </a:lnTo>
                    <a:lnTo>
                      <a:pt x="414099" y="1006448"/>
                    </a:lnTo>
                    <a:lnTo>
                      <a:pt x="426801" y="996928"/>
                    </a:lnTo>
                    <a:lnTo>
                      <a:pt x="439186" y="987408"/>
                    </a:lnTo>
                    <a:lnTo>
                      <a:pt x="451571" y="977888"/>
                    </a:lnTo>
                    <a:lnTo>
                      <a:pt x="477293" y="960118"/>
                    </a:lnTo>
                    <a:lnTo>
                      <a:pt x="481421" y="957262"/>
                    </a:lnTo>
                    <a:close/>
                    <a:moveTo>
                      <a:pt x="839471" y="0"/>
                    </a:moveTo>
                    <a:lnTo>
                      <a:pt x="852171" y="0"/>
                    </a:lnTo>
                    <a:lnTo>
                      <a:pt x="865506" y="0"/>
                    </a:lnTo>
                    <a:lnTo>
                      <a:pt x="878206" y="636"/>
                    </a:lnTo>
                    <a:lnTo>
                      <a:pt x="890906" y="1271"/>
                    </a:lnTo>
                    <a:lnTo>
                      <a:pt x="903288" y="2542"/>
                    </a:lnTo>
                    <a:lnTo>
                      <a:pt x="915988" y="3813"/>
                    </a:lnTo>
                    <a:lnTo>
                      <a:pt x="928371" y="5719"/>
                    </a:lnTo>
                    <a:lnTo>
                      <a:pt x="940436" y="7943"/>
                    </a:lnTo>
                    <a:lnTo>
                      <a:pt x="952818" y="10167"/>
                    </a:lnTo>
                    <a:lnTo>
                      <a:pt x="964883" y="12708"/>
                    </a:lnTo>
                    <a:lnTo>
                      <a:pt x="976631" y="15568"/>
                    </a:lnTo>
                    <a:lnTo>
                      <a:pt x="988696" y="19062"/>
                    </a:lnTo>
                    <a:lnTo>
                      <a:pt x="1000443" y="22239"/>
                    </a:lnTo>
                    <a:lnTo>
                      <a:pt x="1011873" y="26052"/>
                    </a:lnTo>
                    <a:lnTo>
                      <a:pt x="1023621" y="30182"/>
                    </a:lnTo>
                    <a:lnTo>
                      <a:pt x="1034733" y="34630"/>
                    </a:lnTo>
                    <a:lnTo>
                      <a:pt x="1046163" y="39395"/>
                    </a:lnTo>
                    <a:lnTo>
                      <a:pt x="1057276" y="44161"/>
                    </a:lnTo>
                    <a:lnTo>
                      <a:pt x="1068388" y="48926"/>
                    </a:lnTo>
                    <a:lnTo>
                      <a:pt x="1079183" y="54645"/>
                    </a:lnTo>
                    <a:lnTo>
                      <a:pt x="1089661" y="60046"/>
                    </a:lnTo>
                    <a:lnTo>
                      <a:pt x="1100456" y="66082"/>
                    </a:lnTo>
                    <a:lnTo>
                      <a:pt x="1110616" y="72119"/>
                    </a:lnTo>
                    <a:lnTo>
                      <a:pt x="1120776" y="78790"/>
                    </a:lnTo>
                    <a:lnTo>
                      <a:pt x="1130936" y="85462"/>
                    </a:lnTo>
                    <a:lnTo>
                      <a:pt x="1140461" y="92134"/>
                    </a:lnTo>
                    <a:lnTo>
                      <a:pt x="1150303" y="99123"/>
                    </a:lnTo>
                    <a:lnTo>
                      <a:pt x="1159828" y="106430"/>
                    </a:lnTo>
                    <a:lnTo>
                      <a:pt x="1169353" y="114055"/>
                    </a:lnTo>
                    <a:lnTo>
                      <a:pt x="1178561" y="121680"/>
                    </a:lnTo>
                    <a:lnTo>
                      <a:pt x="1187133" y="129623"/>
                    </a:lnTo>
                    <a:lnTo>
                      <a:pt x="1196023" y="137883"/>
                    </a:lnTo>
                    <a:lnTo>
                      <a:pt x="1204596" y="146143"/>
                    </a:lnTo>
                    <a:lnTo>
                      <a:pt x="1213168" y="155039"/>
                    </a:lnTo>
                    <a:lnTo>
                      <a:pt x="1221106" y="163299"/>
                    </a:lnTo>
                    <a:lnTo>
                      <a:pt x="1229043" y="172513"/>
                    </a:lnTo>
                    <a:lnTo>
                      <a:pt x="1236981" y="181726"/>
                    </a:lnTo>
                    <a:lnTo>
                      <a:pt x="1244283" y="190939"/>
                    </a:lnTo>
                    <a:lnTo>
                      <a:pt x="1251586" y="200153"/>
                    </a:lnTo>
                    <a:lnTo>
                      <a:pt x="1258888" y="210001"/>
                    </a:lnTo>
                    <a:lnTo>
                      <a:pt x="1265556" y="219850"/>
                    </a:lnTo>
                    <a:lnTo>
                      <a:pt x="1272223" y="230017"/>
                    </a:lnTo>
                    <a:lnTo>
                      <a:pt x="1278256" y="240183"/>
                    </a:lnTo>
                    <a:lnTo>
                      <a:pt x="1284606" y="250667"/>
                    </a:lnTo>
                    <a:lnTo>
                      <a:pt x="1290321" y="261151"/>
                    </a:lnTo>
                    <a:lnTo>
                      <a:pt x="1296353" y="271953"/>
                    </a:lnTo>
                    <a:lnTo>
                      <a:pt x="1301433" y="282755"/>
                    </a:lnTo>
                    <a:lnTo>
                      <a:pt x="1306831" y="293239"/>
                    </a:lnTo>
                    <a:lnTo>
                      <a:pt x="1311593" y="304359"/>
                    </a:lnTo>
                    <a:lnTo>
                      <a:pt x="1316356" y="315796"/>
                    </a:lnTo>
                    <a:lnTo>
                      <a:pt x="1320483" y="327234"/>
                    </a:lnTo>
                    <a:lnTo>
                      <a:pt x="1324293" y="338671"/>
                    </a:lnTo>
                    <a:lnTo>
                      <a:pt x="1328421" y="350426"/>
                    </a:lnTo>
                    <a:lnTo>
                      <a:pt x="1331913" y="362181"/>
                    </a:lnTo>
                    <a:lnTo>
                      <a:pt x="1335088" y="373936"/>
                    </a:lnTo>
                    <a:lnTo>
                      <a:pt x="1337946" y="386009"/>
                    </a:lnTo>
                    <a:lnTo>
                      <a:pt x="1340803" y="398081"/>
                    </a:lnTo>
                    <a:lnTo>
                      <a:pt x="1343026" y="410472"/>
                    </a:lnTo>
                    <a:lnTo>
                      <a:pt x="1344931" y="422862"/>
                    </a:lnTo>
                    <a:lnTo>
                      <a:pt x="1346518" y="435252"/>
                    </a:lnTo>
                    <a:lnTo>
                      <a:pt x="1348106" y="447643"/>
                    </a:lnTo>
                    <a:lnTo>
                      <a:pt x="1349058" y="460033"/>
                    </a:lnTo>
                    <a:lnTo>
                      <a:pt x="1350011" y="472741"/>
                    </a:lnTo>
                    <a:lnTo>
                      <a:pt x="1350646" y="485449"/>
                    </a:lnTo>
                    <a:lnTo>
                      <a:pt x="1350963" y="498475"/>
                    </a:lnTo>
                    <a:lnTo>
                      <a:pt x="1350646" y="513407"/>
                    </a:lnTo>
                    <a:lnTo>
                      <a:pt x="1349693" y="528975"/>
                    </a:lnTo>
                    <a:lnTo>
                      <a:pt x="1348423" y="543907"/>
                    </a:lnTo>
                    <a:lnTo>
                      <a:pt x="1347153" y="558521"/>
                    </a:lnTo>
                    <a:lnTo>
                      <a:pt x="1345248" y="573453"/>
                    </a:lnTo>
                    <a:lnTo>
                      <a:pt x="1342708" y="588067"/>
                    </a:lnTo>
                    <a:lnTo>
                      <a:pt x="1339851" y="602682"/>
                    </a:lnTo>
                    <a:lnTo>
                      <a:pt x="1336358" y="616660"/>
                    </a:lnTo>
                    <a:lnTo>
                      <a:pt x="1332866" y="631275"/>
                    </a:lnTo>
                    <a:lnTo>
                      <a:pt x="1328738" y="645254"/>
                    </a:lnTo>
                    <a:lnTo>
                      <a:pt x="1324293" y="658915"/>
                    </a:lnTo>
                    <a:lnTo>
                      <a:pt x="1319531" y="672576"/>
                    </a:lnTo>
                    <a:lnTo>
                      <a:pt x="1314133" y="685920"/>
                    </a:lnTo>
                    <a:lnTo>
                      <a:pt x="1308418" y="699263"/>
                    </a:lnTo>
                    <a:lnTo>
                      <a:pt x="1302386" y="712607"/>
                    </a:lnTo>
                    <a:lnTo>
                      <a:pt x="1296353" y="725315"/>
                    </a:lnTo>
                    <a:lnTo>
                      <a:pt x="1289368" y="738023"/>
                    </a:lnTo>
                    <a:lnTo>
                      <a:pt x="1282383" y="750413"/>
                    </a:lnTo>
                    <a:lnTo>
                      <a:pt x="1275081" y="762486"/>
                    </a:lnTo>
                    <a:lnTo>
                      <a:pt x="1267143" y="774559"/>
                    </a:lnTo>
                    <a:lnTo>
                      <a:pt x="1259206" y="786313"/>
                    </a:lnTo>
                    <a:lnTo>
                      <a:pt x="1250633" y="797751"/>
                    </a:lnTo>
                    <a:lnTo>
                      <a:pt x="1242061" y="809188"/>
                    </a:lnTo>
                    <a:lnTo>
                      <a:pt x="1232853" y="819990"/>
                    </a:lnTo>
                    <a:lnTo>
                      <a:pt x="1223963" y="830792"/>
                    </a:lnTo>
                    <a:lnTo>
                      <a:pt x="1214121" y="841276"/>
                    </a:lnTo>
                    <a:lnTo>
                      <a:pt x="1204278" y="851442"/>
                    </a:lnTo>
                    <a:lnTo>
                      <a:pt x="1193801" y="860974"/>
                    </a:lnTo>
                    <a:lnTo>
                      <a:pt x="1183323" y="870822"/>
                    </a:lnTo>
                    <a:lnTo>
                      <a:pt x="1172528" y="880036"/>
                    </a:lnTo>
                    <a:lnTo>
                      <a:pt x="1161733" y="889249"/>
                    </a:lnTo>
                    <a:lnTo>
                      <a:pt x="1150303" y="897827"/>
                    </a:lnTo>
                    <a:lnTo>
                      <a:pt x="1134746" y="909264"/>
                    </a:lnTo>
                    <a:lnTo>
                      <a:pt x="1118236" y="920066"/>
                    </a:lnTo>
                    <a:lnTo>
                      <a:pt x="1101408" y="929915"/>
                    </a:lnTo>
                    <a:lnTo>
                      <a:pt x="1084581" y="939446"/>
                    </a:lnTo>
                    <a:lnTo>
                      <a:pt x="1066801" y="948342"/>
                    </a:lnTo>
                    <a:lnTo>
                      <a:pt x="1048703" y="956602"/>
                    </a:lnTo>
                    <a:lnTo>
                      <a:pt x="1040131" y="960414"/>
                    </a:lnTo>
                    <a:lnTo>
                      <a:pt x="1030606" y="963909"/>
                    </a:lnTo>
                    <a:lnTo>
                      <a:pt x="1021398" y="967722"/>
                    </a:lnTo>
                    <a:lnTo>
                      <a:pt x="1011873" y="970899"/>
                    </a:lnTo>
                    <a:lnTo>
                      <a:pt x="1002348" y="973758"/>
                    </a:lnTo>
                    <a:lnTo>
                      <a:pt x="993141" y="976617"/>
                    </a:lnTo>
                    <a:lnTo>
                      <a:pt x="983616" y="979794"/>
                    </a:lnTo>
                    <a:lnTo>
                      <a:pt x="973773" y="982018"/>
                    </a:lnTo>
                    <a:lnTo>
                      <a:pt x="963931" y="984560"/>
                    </a:lnTo>
                    <a:lnTo>
                      <a:pt x="954088" y="986466"/>
                    </a:lnTo>
                    <a:lnTo>
                      <a:pt x="944246" y="988372"/>
                    </a:lnTo>
                    <a:lnTo>
                      <a:pt x="934403" y="990596"/>
                    </a:lnTo>
                    <a:lnTo>
                      <a:pt x="924561" y="991867"/>
                    </a:lnTo>
                    <a:lnTo>
                      <a:pt x="914401" y="993455"/>
                    </a:lnTo>
                    <a:lnTo>
                      <a:pt x="904241" y="994409"/>
                    </a:lnTo>
                    <a:lnTo>
                      <a:pt x="893763" y="995362"/>
                    </a:lnTo>
                    <a:lnTo>
                      <a:pt x="883603" y="995997"/>
                    </a:lnTo>
                    <a:lnTo>
                      <a:pt x="873126" y="996632"/>
                    </a:lnTo>
                    <a:lnTo>
                      <a:pt x="862648" y="996950"/>
                    </a:lnTo>
                    <a:lnTo>
                      <a:pt x="852171" y="996950"/>
                    </a:lnTo>
                    <a:lnTo>
                      <a:pt x="840423" y="996950"/>
                    </a:lnTo>
                    <a:lnTo>
                      <a:pt x="828358" y="996315"/>
                    </a:lnTo>
                    <a:lnTo>
                      <a:pt x="816293" y="995679"/>
                    </a:lnTo>
                    <a:lnTo>
                      <a:pt x="804546" y="994726"/>
                    </a:lnTo>
                    <a:lnTo>
                      <a:pt x="792798" y="993455"/>
                    </a:lnTo>
                    <a:lnTo>
                      <a:pt x="781368" y="992185"/>
                    </a:lnTo>
                    <a:lnTo>
                      <a:pt x="769621" y="990278"/>
                    </a:lnTo>
                    <a:lnTo>
                      <a:pt x="758191" y="988054"/>
                    </a:lnTo>
                    <a:lnTo>
                      <a:pt x="746761" y="985831"/>
                    </a:lnTo>
                    <a:lnTo>
                      <a:pt x="735331" y="983289"/>
                    </a:lnTo>
                    <a:lnTo>
                      <a:pt x="724218" y="980430"/>
                    </a:lnTo>
                    <a:lnTo>
                      <a:pt x="713106" y="977253"/>
                    </a:lnTo>
                    <a:lnTo>
                      <a:pt x="702311" y="973758"/>
                    </a:lnTo>
                    <a:lnTo>
                      <a:pt x="691198" y="970263"/>
                    </a:lnTo>
                    <a:lnTo>
                      <a:pt x="680721" y="966768"/>
                    </a:lnTo>
                    <a:lnTo>
                      <a:pt x="670243" y="962321"/>
                    </a:lnTo>
                    <a:lnTo>
                      <a:pt x="659448" y="958190"/>
                    </a:lnTo>
                    <a:lnTo>
                      <a:pt x="648971" y="953425"/>
                    </a:lnTo>
                    <a:lnTo>
                      <a:pt x="638811" y="948659"/>
                    </a:lnTo>
                    <a:lnTo>
                      <a:pt x="628651" y="943894"/>
                    </a:lnTo>
                    <a:lnTo>
                      <a:pt x="618491" y="938493"/>
                    </a:lnTo>
                    <a:lnTo>
                      <a:pt x="608648" y="933410"/>
                    </a:lnTo>
                    <a:lnTo>
                      <a:pt x="599123" y="927373"/>
                    </a:lnTo>
                    <a:lnTo>
                      <a:pt x="589281" y="921655"/>
                    </a:lnTo>
                    <a:lnTo>
                      <a:pt x="579756" y="915618"/>
                    </a:lnTo>
                    <a:lnTo>
                      <a:pt x="570548" y="909264"/>
                    </a:lnTo>
                    <a:lnTo>
                      <a:pt x="561023" y="902910"/>
                    </a:lnTo>
                    <a:lnTo>
                      <a:pt x="552133" y="895921"/>
                    </a:lnTo>
                    <a:lnTo>
                      <a:pt x="543561" y="889249"/>
                    </a:lnTo>
                    <a:lnTo>
                      <a:pt x="534671" y="881942"/>
                    </a:lnTo>
                    <a:lnTo>
                      <a:pt x="526098" y="874952"/>
                    </a:lnTo>
                    <a:lnTo>
                      <a:pt x="517526" y="867328"/>
                    </a:lnTo>
                    <a:lnTo>
                      <a:pt x="508318" y="858750"/>
                    </a:lnTo>
                    <a:lnTo>
                      <a:pt x="499428" y="849854"/>
                    </a:lnTo>
                    <a:lnTo>
                      <a:pt x="490538" y="840958"/>
                    </a:lnTo>
                    <a:lnTo>
                      <a:pt x="481648" y="831427"/>
                    </a:lnTo>
                    <a:lnTo>
                      <a:pt x="473711" y="821896"/>
                    </a:lnTo>
                    <a:lnTo>
                      <a:pt x="465456" y="812047"/>
                    </a:lnTo>
                    <a:lnTo>
                      <a:pt x="457518" y="801881"/>
                    </a:lnTo>
                    <a:lnTo>
                      <a:pt x="449898" y="791714"/>
                    </a:lnTo>
                    <a:lnTo>
                      <a:pt x="442596" y="781548"/>
                    </a:lnTo>
                    <a:lnTo>
                      <a:pt x="435293" y="770746"/>
                    </a:lnTo>
                    <a:lnTo>
                      <a:pt x="428626" y="759944"/>
                    </a:lnTo>
                    <a:lnTo>
                      <a:pt x="421958" y="749142"/>
                    </a:lnTo>
                    <a:lnTo>
                      <a:pt x="415608" y="738023"/>
                    </a:lnTo>
                    <a:lnTo>
                      <a:pt x="409576" y="726585"/>
                    </a:lnTo>
                    <a:lnTo>
                      <a:pt x="403861" y="715148"/>
                    </a:lnTo>
                    <a:lnTo>
                      <a:pt x="398463" y="703393"/>
                    </a:lnTo>
                    <a:lnTo>
                      <a:pt x="393383" y="691638"/>
                    </a:lnTo>
                    <a:lnTo>
                      <a:pt x="388303" y="679566"/>
                    </a:lnTo>
                    <a:lnTo>
                      <a:pt x="383858" y="667493"/>
                    </a:lnTo>
                    <a:lnTo>
                      <a:pt x="379731" y="655420"/>
                    </a:lnTo>
                    <a:lnTo>
                      <a:pt x="375603" y="643030"/>
                    </a:lnTo>
                    <a:lnTo>
                      <a:pt x="372111" y="630322"/>
                    </a:lnTo>
                    <a:lnTo>
                      <a:pt x="368936" y="617614"/>
                    </a:lnTo>
                    <a:lnTo>
                      <a:pt x="365443" y="604588"/>
                    </a:lnTo>
                    <a:lnTo>
                      <a:pt x="362903" y="591880"/>
                    </a:lnTo>
                    <a:lnTo>
                      <a:pt x="360681" y="578854"/>
                    </a:lnTo>
                    <a:lnTo>
                      <a:pt x="358776" y="565828"/>
                    </a:lnTo>
                    <a:lnTo>
                      <a:pt x="357188" y="552485"/>
                    </a:lnTo>
                    <a:lnTo>
                      <a:pt x="355601" y="539141"/>
                    </a:lnTo>
                    <a:lnTo>
                      <a:pt x="354648" y="525480"/>
                    </a:lnTo>
                    <a:lnTo>
                      <a:pt x="354331" y="511819"/>
                    </a:lnTo>
                    <a:lnTo>
                      <a:pt x="354013" y="498475"/>
                    </a:lnTo>
                    <a:lnTo>
                      <a:pt x="354331" y="485449"/>
                    </a:lnTo>
                    <a:lnTo>
                      <a:pt x="354648" y="472741"/>
                    </a:lnTo>
                    <a:lnTo>
                      <a:pt x="355601" y="460033"/>
                    </a:lnTo>
                    <a:lnTo>
                      <a:pt x="356871" y="447643"/>
                    </a:lnTo>
                    <a:lnTo>
                      <a:pt x="358141" y="434935"/>
                    </a:lnTo>
                    <a:lnTo>
                      <a:pt x="360046" y="422544"/>
                    </a:lnTo>
                    <a:lnTo>
                      <a:pt x="361951" y="410472"/>
                    </a:lnTo>
                    <a:lnTo>
                      <a:pt x="364173" y="397763"/>
                    </a:lnTo>
                    <a:lnTo>
                      <a:pt x="366713" y="385691"/>
                    </a:lnTo>
                    <a:lnTo>
                      <a:pt x="369888" y="373936"/>
                    </a:lnTo>
                    <a:lnTo>
                      <a:pt x="373063" y="361863"/>
                    </a:lnTo>
                    <a:lnTo>
                      <a:pt x="376556" y="350108"/>
                    </a:lnTo>
                    <a:lnTo>
                      <a:pt x="380683" y="338671"/>
                    </a:lnTo>
                    <a:lnTo>
                      <a:pt x="384493" y="326916"/>
                    </a:lnTo>
                    <a:lnTo>
                      <a:pt x="388621" y="315796"/>
                    </a:lnTo>
                    <a:lnTo>
                      <a:pt x="393383" y="304359"/>
                    </a:lnTo>
                    <a:lnTo>
                      <a:pt x="398146" y="293239"/>
                    </a:lnTo>
                    <a:lnTo>
                      <a:pt x="403543" y="282755"/>
                    </a:lnTo>
                    <a:lnTo>
                      <a:pt x="408623" y="271636"/>
                    </a:lnTo>
                    <a:lnTo>
                      <a:pt x="414656" y="261151"/>
                    </a:lnTo>
                    <a:lnTo>
                      <a:pt x="420371" y="250667"/>
                    </a:lnTo>
                    <a:lnTo>
                      <a:pt x="426721" y="240183"/>
                    </a:lnTo>
                    <a:lnTo>
                      <a:pt x="432753" y="230017"/>
                    </a:lnTo>
                    <a:lnTo>
                      <a:pt x="439421" y="219850"/>
                    </a:lnTo>
                    <a:lnTo>
                      <a:pt x="446088" y="210001"/>
                    </a:lnTo>
                    <a:lnTo>
                      <a:pt x="453391" y="200153"/>
                    </a:lnTo>
                    <a:lnTo>
                      <a:pt x="460693" y="190939"/>
                    </a:lnTo>
                    <a:lnTo>
                      <a:pt x="467996" y="181408"/>
                    </a:lnTo>
                    <a:lnTo>
                      <a:pt x="475933" y="172195"/>
                    </a:lnTo>
                    <a:lnTo>
                      <a:pt x="483871" y="163299"/>
                    </a:lnTo>
                    <a:lnTo>
                      <a:pt x="491808" y="154403"/>
                    </a:lnTo>
                    <a:lnTo>
                      <a:pt x="500381" y="146143"/>
                    </a:lnTo>
                    <a:lnTo>
                      <a:pt x="508953" y="137565"/>
                    </a:lnTo>
                    <a:lnTo>
                      <a:pt x="517526" y="129305"/>
                    </a:lnTo>
                    <a:lnTo>
                      <a:pt x="526416" y="121680"/>
                    </a:lnTo>
                    <a:lnTo>
                      <a:pt x="535623" y="113738"/>
                    </a:lnTo>
                    <a:lnTo>
                      <a:pt x="545148" y="106113"/>
                    </a:lnTo>
                    <a:lnTo>
                      <a:pt x="554673" y="99123"/>
                    </a:lnTo>
                    <a:lnTo>
                      <a:pt x="564516" y="92134"/>
                    </a:lnTo>
                    <a:lnTo>
                      <a:pt x="574041" y="85462"/>
                    </a:lnTo>
                    <a:lnTo>
                      <a:pt x="584201" y="78473"/>
                    </a:lnTo>
                    <a:lnTo>
                      <a:pt x="594361" y="72119"/>
                    </a:lnTo>
                    <a:lnTo>
                      <a:pt x="604838" y="66082"/>
                    </a:lnTo>
                    <a:lnTo>
                      <a:pt x="615316" y="60046"/>
                    </a:lnTo>
                    <a:lnTo>
                      <a:pt x="625793" y="54645"/>
                    </a:lnTo>
                    <a:lnTo>
                      <a:pt x="636906" y="48926"/>
                    </a:lnTo>
                    <a:lnTo>
                      <a:pt x="647701" y="44161"/>
                    </a:lnTo>
                    <a:lnTo>
                      <a:pt x="658813" y="39395"/>
                    </a:lnTo>
                    <a:lnTo>
                      <a:pt x="670243" y="34630"/>
                    </a:lnTo>
                    <a:lnTo>
                      <a:pt x="681356" y="30182"/>
                    </a:lnTo>
                    <a:lnTo>
                      <a:pt x="693103" y="26052"/>
                    </a:lnTo>
                    <a:lnTo>
                      <a:pt x="704533" y="22239"/>
                    </a:lnTo>
                    <a:lnTo>
                      <a:pt x="716281" y="19062"/>
                    </a:lnTo>
                    <a:lnTo>
                      <a:pt x="728346" y="15568"/>
                    </a:lnTo>
                    <a:lnTo>
                      <a:pt x="740093" y="12708"/>
                    </a:lnTo>
                    <a:lnTo>
                      <a:pt x="752158" y="10167"/>
                    </a:lnTo>
                    <a:lnTo>
                      <a:pt x="764541" y="7625"/>
                    </a:lnTo>
                    <a:lnTo>
                      <a:pt x="776606" y="5719"/>
                    </a:lnTo>
                    <a:lnTo>
                      <a:pt x="788988" y="3813"/>
                    </a:lnTo>
                    <a:lnTo>
                      <a:pt x="801688" y="2542"/>
                    </a:lnTo>
                    <a:lnTo>
                      <a:pt x="814071" y="1271"/>
                    </a:lnTo>
                    <a:lnTo>
                      <a:pt x="826771" y="636"/>
                    </a:lnTo>
                    <a:lnTo>
                      <a:pt x="839471" y="0"/>
                    </a:lnTo>
                    <a:close/>
                  </a:path>
                </a:pathLst>
              </a:custGeom>
              <a:solidFill>
                <a:srgbClr val="F7F7F7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9" name="组合 18"/>
            <p:cNvGrpSpPr/>
            <p:nvPr userDrawn="1"/>
          </p:nvGrpSpPr>
          <p:grpSpPr>
            <a:xfrm>
              <a:off x="2747962" y="2985243"/>
              <a:ext cx="447675" cy="447675"/>
              <a:chOff x="1519237" y="1651743"/>
              <a:chExt cx="447675" cy="447675"/>
            </a:xfrm>
          </p:grpSpPr>
          <p:sp>
            <p:nvSpPr>
              <p:cNvPr id="20" name="椭圆 19"/>
              <p:cNvSpPr/>
              <p:nvPr/>
            </p:nvSpPr>
            <p:spPr>
              <a:xfrm>
                <a:off x="1519237" y="1651743"/>
                <a:ext cx="447675" cy="447675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 w="19050">
                <a:solidFill>
                  <a:srgbClr val="F9F9F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KSO_Shape"/>
              <p:cNvSpPr/>
              <p:nvPr/>
            </p:nvSpPr>
            <p:spPr bwMode="auto">
              <a:xfrm>
                <a:off x="1609725" y="1704975"/>
                <a:ext cx="247650" cy="313481"/>
              </a:xfrm>
              <a:custGeom>
                <a:gdLst>
                  <a:gd name="T0" fmla="*/ 508479 w 1679575"/>
                  <a:gd name="T1" fmla="*/ 933537 h 2125662"/>
                  <a:gd name="T2" fmla="*/ 645344 w 1679575"/>
                  <a:gd name="T3" fmla="*/ 1004349 h 2125662"/>
                  <a:gd name="T4" fmla="*/ 637947 w 1679575"/>
                  <a:gd name="T5" fmla="*/ 1045870 h 2125662"/>
                  <a:gd name="T6" fmla="*/ 629410 w 1679575"/>
                  <a:gd name="T7" fmla="*/ 1095637 h 2125662"/>
                  <a:gd name="T8" fmla="*/ 645913 w 1679575"/>
                  <a:gd name="T9" fmla="*/ 1148533 h 2125662"/>
                  <a:gd name="T10" fmla="*/ 923628 w 1679575"/>
                  <a:gd name="T11" fmla="*/ 1679766 h 2125662"/>
                  <a:gd name="T12" fmla="*/ 886068 w 1679575"/>
                  <a:gd name="T13" fmla="*/ 1137442 h 2125662"/>
                  <a:gd name="T14" fmla="*/ 896597 w 1679575"/>
                  <a:gd name="T15" fmla="*/ 1083408 h 2125662"/>
                  <a:gd name="T16" fmla="*/ 885214 w 1679575"/>
                  <a:gd name="T17" fmla="*/ 1039044 h 2125662"/>
                  <a:gd name="T18" fmla="*/ 917083 w 1679575"/>
                  <a:gd name="T19" fmla="*/ 999799 h 2125662"/>
                  <a:gd name="T20" fmla="*/ 1048543 w 1679575"/>
                  <a:gd name="T21" fmla="*/ 927280 h 2125662"/>
                  <a:gd name="T22" fmla="*/ 1168905 w 1679575"/>
                  <a:gd name="T23" fmla="*/ 933822 h 2125662"/>
                  <a:gd name="T24" fmla="*/ 1257397 w 1679575"/>
                  <a:gd name="T25" fmla="*/ 1021128 h 2125662"/>
                  <a:gd name="T26" fmla="*/ 1333655 w 1679575"/>
                  <a:gd name="T27" fmla="*/ 1118957 h 2125662"/>
                  <a:gd name="T28" fmla="*/ 1397392 w 1679575"/>
                  <a:gd name="T29" fmla="*/ 1227592 h 2125662"/>
                  <a:gd name="T30" fmla="*/ 1446903 w 1679575"/>
                  <a:gd name="T31" fmla="*/ 1349025 h 2125662"/>
                  <a:gd name="T32" fmla="*/ 1482186 w 1679575"/>
                  <a:gd name="T33" fmla="*/ 1483540 h 2125662"/>
                  <a:gd name="T34" fmla="*/ 1501820 w 1679575"/>
                  <a:gd name="T35" fmla="*/ 1632274 h 2125662"/>
                  <a:gd name="T36" fmla="*/ 1439790 w 1679575"/>
                  <a:gd name="T37" fmla="*/ 1742331 h 2125662"/>
                  <a:gd name="T38" fmla="*/ 1242601 w 1679575"/>
                  <a:gd name="T39" fmla="*/ 1826794 h 2125662"/>
                  <a:gd name="T40" fmla="*/ 1035738 w 1679575"/>
                  <a:gd name="T41" fmla="*/ 1881112 h 2125662"/>
                  <a:gd name="T42" fmla="*/ 822331 w 1679575"/>
                  <a:gd name="T43" fmla="*/ 1904432 h 2125662"/>
                  <a:gd name="T44" fmla="*/ 596403 w 1679575"/>
                  <a:gd name="T45" fmla="*/ 1894194 h 2125662"/>
                  <a:gd name="T46" fmla="*/ 373036 w 1679575"/>
                  <a:gd name="T47" fmla="*/ 1847838 h 2125662"/>
                  <a:gd name="T48" fmla="*/ 159344 w 1679575"/>
                  <a:gd name="T49" fmla="*/ 1766788 h 2125662"/>
                  <a:gd name="T50" fmla="*/ 0 w 1679575"/>
                  <a:gd name="T51" fmla="*/ 1676354 h 2125662"/>
                  <a:gd name="T52" fmla="*/ 15365 w 1679575"/>
                  <a:gd name="T53" fmla="*/ 1518519 h 2125662"/>
                  <a:gd name="T54" fmla="*/ 47234 w 1679575"/>
                  <a:gd name="T55" fmla="*/ 1376611 h 2125662"/>
                  <a:gd name="T56" fmla="*/ 94468 w 1679575"/>
                  <a:gd name="T57" fmla="*/ 1249206 h 2125662"/>
                  <a:gd name="T58" fmla="*/ 155930 w 1679575"/>
                  <a:gd name="T59" fmla="*/ 1135735 h 2125662"/>
                  <a:gd name="T60" fmla="*/ 230765 w 1679575"/>
                  <a:gd name="T61" fmla="*/ 1035348 h 2125662"/>
                  <a:gd name="T62" fmla="*/ 317835 w 1679575"/>
                  <a:gd name="T63" fmla="*/ 946334 h 2125662"/>
                  <a:gd name="T64" fmla="*/ 427669 w 1679575"/>
                  <a:gd name="T65" fmla="*/ 860449 h 2125662"/>
                  <a:gd name="T66" fmla="*/ 831848 w 1679575"/>
                  <a:gd name="T67" fmla="*/ 5125 h 2125662"/>
                  <a:gd name="T68" fmla="*/ 927152 w 1679575"/>
                  <a:gd name="T69" fmla="*/ 31035 h 2125662"/>
                  <a:gd name="T70" fmla="*/ 1013353 w 1679575"/>
                  <a:gd name="T71" fmla="*/ 76590 h 2125662"/>
                  <a:gd name="T72" fmla="*/ 1087035 w 1679575"/>
                  <a:gd name="T73" fmla="*/ 138945 h 2125662"/>
                  <a:gd name="T74" fmla="*/ 1145356 w 1679575"/>
                  <a:gd name="T75" fmla="*/ 215250 h 2125662"/>
                  <a:gd name="T76" fmla="*/ 1186607 w 1679575"/>
                  <a:gd name="T77" fmla="*/ 303514 h 2125662"/>
                  <a:gd name="T78" fmla="*/ 1207944 w 1679575"/>
                  <a:gd name="T79" fmla="*/ 401174 h 2125662"/>
                  <a:gd name="T80" fmla="*/ 1205383 w 1679575"/>
                  <a:gd name="T81" fmla="*/ 513924 h 2125662"/>
                  <a:gd name="T82" fmla="*/ 1172382 w 1679575"/>
                  <a:gd name="T83" fmla="*/ 626673 h 2125662"/>
                  <a:gd name="T84" fmla="*/ 1112924 w 1679575"/>
                  <a:gd name="T85" fmla="*/ 725187 h 2125662"/>
                  <a:gd name="T86" fmla="*/ 1030706 w 1679575"/>
                  <a:gd name="T87" fmla="*/ 804625 h 2125662"/>
                  <a:gd name="T88" fmla="*/ 915204 w 1679575"/>
                  <a:gd name="T89" fmla="*/ 867264 h 2125662"/>
                  <a:gd name="T90" fmla="*/ 837253 w 1679575"/>
                  <a:gd name="T91" fmla="*/ 887764 h 2125662"/>
                  <a:gd name="T92" fmla="*/ 753044 w 1679575"/>
                  <a:gd name="T93" fmla="*/ 893458 h 2125662"/>
                  <a:gd name="T94" fmla="*/ 658879 w 1679575"/>
                  <a:gd name="T95" fmla="*/ 881215 h 2125662"/>
                  <a:gd name="T96" fmla="*/ 572394 w 1679575"/>
                  <a:gd name="T97" fmla="*/ 850180 h 2125662"/>
                  <a:gd name="T98" fmla="*/ 494728 w 1679575"/>
                  <a:gd name="T99" fmla="*/ 802917 h 2125662"/>
                  <a:gd name="T100" fmla="*/ 424459 w 1679575"/>
                  <a:gd name="T101" fmla="*/ 736576 h 2125662"/>
                  <a:gd name="T102" fmla="*/ 366992 w 1679575"/>
                  <a:gd name="T103" fmla="*/ 651159 h 2125662"/>
                  <a:gd name="T104" fmla="*/ 330578 w 1679575"/>
                  <a:gd name="T105" fmla="*/ 553500 h 2125662"/>
                  <a:gd name="T106" fmla="*/ 317206 w 1679575"/>
                  <a:gd name="T107" fmla="*/ 446729 h 2125662"/>
                  <a:gd name="T108" fmla="*/ 328586 w 1679575"/>
                  <a:gd name="T109" fmla="*/ 345653 h 2125662"/>
                  <a:gd name="T110" fmla="*/ 361587 w 1679575"/>
                  <a:gd name="T111" fmla="*/ 253403 h 2125662"/>
                  <a:gd name="T112" fmla="*/ 412795 w 1679575"/>
                  <a:gd name="T113" fmla="*/ 171118 h 2125662"/>
                  <a:gd name="T114" fmla="*/ 479934 w 1679575"/>
                  <a:gd name="T115" fmla="*/ 101931 h 2125662"/>
                  <a:gd name="T116" fmla="*/ 560729 w 1679575"/>
                  <a:gd name="T117" fmla="*/ 48972 h 2125662"/>
                  <a:gd name="T118" fmla="*/ 652620 w 1679575"/>
                  <a:gd name="T119" fmla="*/ 13952 h 2125662"/>
                  <a:gd name="T120" fmla="*/ 752191 w 1679575"/>
                  <a:gd name="T121" fmla="*/ 0 h 212566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79575" h="2125662">
                    <a:moveTo>
                      <a:pt x="481421" y="957262"/>
                    </a:moveTo>
                    <a:lnTo>
                      <a:pt x="484914" y="961070"/>
                    </a:lnTo>
                    <a:lnTo>
                      <a:pt x="490948" y="968686"/>
                    </a:lnTo>
                    <a:lnTo>
                      <a:pt x="497299" y="975667"/>
                    </a:lnTo>
                    <a:lnTo>
                      <a:pt x="510319" y="990264"/>
                    </a:lnTo>
                    <a:lnTo>
                      <a:pt x="523657" y="1003909"/>
                    </a:lnTo>
                    <a:lnTo>
                      <a:pt x="537947" y="1017237"/>
                    </a:lnTo>
                    <a:lnTo>
                      <a:pt x="552237" y="1029613"/>
                    </a:lnTo>
                    <a:lnTo>
                      <a:pt x="567480" y="1041671"/>
                    </a:lnTo>
                    <a:lnTo>
                      <a:pt x="583040" y="1053095"/>
                    </a:lnTo>
                    <a:lnTo>
                      <a:pt x="598601" y="1063884"/>
                    </a:lnTo>
                    <a:lnTo>
                      <a:pt x="615114" y="1074039"/>
                    </a:lnTo>
                    <a:lnTo>
                      <a:pt x="631627" y="1083558"/>
                    </a:lnTo>
                    <a:lnTo>
                      <a:pt x="649093" y="1092126"/>
                    </a:lnTo>
                    <a:lnTo>
                      <a:pt x="666241" y="1100377"/>
                    </a:lnTo>
                    <a:lnTo>
                      <a:pt x="684025" y="1107993"/>
                    </a:lnTo>
                    <a:lnTo>
                      <a:pt x="701808" y="1114657"/>
                    </a:lnTo>
                    <a:lnTo>
                      <a:pt x="720226" y="1120686"/>
                    </a:lnTo>
                    <a:lnTo>
                      <a:pt x="738645" y="1125763"/>
                    </a:lnTo>
                    <a:lnTo>
                      <a:pt x="734517" y="1130840"/>
                    </a:lnTo>
                    <a:lnTo>
                      <a:pt x="730706" y="1135283"/>
                    </a:lnTo>
                    <a:lnTo>
                      <a:pt x="727213" y="1140043"/>
                    </a:lnTo>
                    <a:lnTo>
                      <a:pt x="723402" y="1145437"/>
                    </a:lnTo>
                    <a:lnTo>
                      <a:pt x="720544" y="1150515"/>
                    </a:lnTo>
                    <a:lnTo>
                      <a:pt x="717368" y="1155909"/>
                    </a:lnTo>
                    <a:lnTo>
                      <a:pt x="714510" y="1161304"/>
                    </a:lnTo>
                    <a:lnTo>
                      <a:pt x="711970" y="1167016"/>
                    </a:lnTo>
                    <a:lnTo>
                      <a:pt x="710064" y="1172410"/>
                    </a:lnTo>
                    <a:lnTo>
                      <a:pt x="708159" y="1178439"/>
                    </a:lnTo>
                    <a:lnTo>
                      <a:pt x="706254" y="1184151"/>
                    </a:lnTo>
                    <a:lnTo>
                      <a:pt x="704983" y="1190498"/>
                    </a:lnTo>
                    <a:lnTo>
                      <a:pt x="704031" y="1196210"/>
                    </a:lnTo>
                    <a:lnTo>
                      <a:pt x="702761" y="1202556"/>
                    </a:lnTo>
                    <a:lnTo>
                      <a:pt x="702443" y="1208903"/>
                    </a:lnTo>
                    <a:lnTo>
                      <a:pt x="702125" y="1215249"/>
                    </a:lnTo>
                    <a:lnTo>
                      <a:pt x="702443" y="1222548"/>
                    </a:lnTo>
                    <a:lnTo>
                      <a:pt x="703078" y="1229529"/>
                    </a:lnTo>
                    <a:lnTo>
                      <a:pt x="704348" y="1236510"/>
                    </a:lnTo>
                    <a:lnTo>
                      <a:pt x="705619" y="1243174"/>
                    </a:lnTo>
                    <a:lnTo>
                      <a:pt x="707206" y="1249838"/>
                    </a:lnTo>
                    <a:lnTo>
                      <a:pt x="709112" y="1256819"/>
                    </a:lnTo>
                    <a:lnTo>
                      <a:pt x="711652" y="1263166"/>
                    </a:lnTo>
                    <a:lnTo>
                      <a:pt x="714193" y="1269512"/>
                    </a:lnTo>
                    <a:lnTo>
                      <a:pt x="717686" y="1275542"/>
                    </a:lnTo>
                    <a:lnTo>
                      <a:pt x="720861" y="1281571"/>
                    </a:lnTo>
                    <a:lnTo>
                      <a:pt x="724355" y="1287283"/>
                    </a:lnTo>
                    <a:lnTo>
                      <a:pt x="728483" y="1292995"/>
                    </a:lnTo>
                    <a:lnTo>
                      <a:pt x="732611" y="1298389"/>
                    </a:lnTo>
                    <a:lnTo>
                      <a:pt x="737057" y="1303784"/>
                    </a:lnTo>
                    <a:lnTo>
                      <a:pt x="742138" y="1308861"/>
                    </a:lnTo>
                    <a:lnTo>
                      <a:pt x="746901" y="1313304"/>
                    </a:lnTo>
                    <a:lnTo>
                      <a:pt x="672275" y="1874339"/>
                    </a:lnTo>
                    <a:lnTo>
                      <a:pt x="854237" y="2050773"/>
                    </a:lnTo>
                    <a:lnTo>
                      <a:pt x="1030800" y="1874339"/>
                    </a:lnTo>
                    <a:lnTo>
                      <a:pt x="956173" y="1313304"/>
                    </a:lnTo>
                    <a:lnTo>
                      <a:pt x="961572" y="1308544"/>
                    </a:lnTo>
                    <a:lnTo>
                      <a:pt x="966018" y="1303466"/>
                    </a:lnTo>
                    <a:lnTo>
                      <a:pt x="970781" y="1298072"/>
                    </a:lnTo>
                    <a:lnTo>
                      <a:pt x="974910" y="1292995"/>
                    </a:lnTo>
                    <a:lnTo>
                      <a:pt x="978720" y="1286965"/>
                    </a:lnTo>
                    <a:lnTo>
                      <a:pt x="982531" y="1281571"/>
                    </a:lnTo>
                    <a:lnTo>
                      <a:pt x="986024" y="1275224"/>
                    </a:lnTo>
                    <a:lnTo>
                      <a:pt x="988882" y="1269195"/>
                    </a:lnTo>
                    <a:lnTo>
                      <a:pt x="991423" y="1262849"/>
                    </a:lnTo>
                    <a:lnTo>
                      <a:pt x="994281" y="1256502"/>
                    </a:lnTo>
                    <a:lnTo>
                      <a:pt x="996186" y="1249838"/>
                    </a:lnTo>
                    <a:lnTo>
                      <a:pt x="997774" y="1243174"/>
                    </a:lnTo>
                    <a:lnTo>
                      <a:pt x="999044" y="1236510"/>
                    </a:lnTo>
                    <a:lnTo>
                      <a:pt x="999997" y="1229212"/>
                    </a:lnTo>
                    <a:lnTo>
                      <a:pt x="1000632" y="1222548"/>
                    </a:lnTo>
                    <a:lnTo>
                      <a:pt x="1000632" y="1215249"/>
                    </a:lnTo>
                    <a:lnTo>
                      <a:pt x="1000632" y="1208903"/>
                    </a:lnTo>
                    <a:lnTo>
                      <a:pt x="1000314" y="1203191"/>
                    </a:lnTo>
                    <a:lnTo>
                      <a:pt x="999679" y="1197479"/>
                    </a:lnTo>
                    <a:lnTo>
                      <a:pt x="998727" y="1191767"/>
                    </a:lnTo>
                    <a:lnTo>
                      <a:pt x="997456" y="1186055"/>
                    </a:lnTo>
                    <a:lnTo>
                      <a:pt x="996186" y="1180661"/>
                    </a:lnTo>
                    <a:lnTo>
                      <a:pt x="994598" y="1175266"/>
                    </a:lnTo>
                    <a:lnTo>
                      <a:pt x="992375" y="1169872"/>
                    </a:lnTo>
                    <a:lnTo>
                      <a:pt x="990152" y="1164794"/>
                    </a:lnTo>
                    <a:lnTo>
                      <a:pt x="987929" y="1159400"/>
                    </a:lnTo>
                    <a:lnTo>
                      <a:pt x="985389" y="1154640"/>
                    </a:lnTo>
                    <a:lnTo>
                      <a:pt x="982849" y="1149563"/>
                    </a:lnTo>
                    <a:lnTo>
                      <a:pt x="979355" y="1144803"/>
                    </a:lnTo>
                    <a:lnTo>
                      <a:pt x="976497" y="1139725"/>
                    </a:lnTo>
                    <a:lnTo>
                      <a:pt x="973004" y="1135283"/>
                    </a:lnTo>
                    <a:lnTo>
                      <a:pt x="969829" y="1130840"/>
                    </a:lnTo>
                    <a:lnTo>
                      <a:pt x="987612" y="1126398"/>
                    </a:lnTo>
                    <a:lnTo>
                      <a:pt x="1005713" y="1121320"/>
                    </a:lnTo>
                    <a:lnTo>
                      <a:pt x="1023496" y="1115609"/>
                    </a:lnTo>
                    <a:lnTo>
                      <a:pt x="1041280" y="1109262"/>
                    </a:lnTo>
                    <a:lnTo>
                      <a:pt x="1058428" y="1101963"/>
                    </a:lnTo>
                    <a:lnTo>
                      <a:pt x="1075576" y="1094665"/>
                    </a:lnTo>
                    <a:lnTo>
                      <a:pt x="1092089" y="1086097"/>
                    </a:lnTo>
                    <a:lnTo>
                      <a:pt x="1108602" y="1076895"/>
                    </a:lnTo>
                    <a:lnTo>
                      <a:pt x="1124480" y="1067375"/>
                    </a:lnTo>
                    <a:lnTo>
                      <a:pt x="1140041" y="1056903"/>
                    </a:lnTo>
                    <a:lnTo>
                      <a:pt x="1155601" y="1046114"/>
                    </a:lnTo>
                    <a:lnTo>
                      <a:pt x="1170209" y="1034690"/>
                    </a:lnTo>
                    <a:lnTo>
                      <a:pt x="1184817" y="1022632"/>
                    </a:lnTo>
                    <a:lnTo>
                      <a:pt x="1198472" y="1009938"/>
                    </a:lnTo>
                    <a:lnTo>
                      <a:pt x="1211809" y="996928"/>
                    </a:lnTo>
                    <a:lnTo>
                      <a:pt x="1225147" y="983283"/>
                    </a:lnTo>
                    <a:lnTo>
                      <a:pt x="1228640" y="979792"/>
                    </a:lnTo>
                    <a:lnTo>
                      <a:pt x="1232451" y="982966"/>
                    </a:lnTo>
                    <a:lnTo>
                      <a:pt x="1257220" y="1002005"/>
                    </a:lnTo>
                    <a:lnTo>
                      <a:pt x="1281037" y="1021680"/>
                    </a:lnTo>
                    <a:lnTo>
                      <a:pt x="1304537" y="1041989"/>
                    </a:lnTo>
                    <a:lnTo>
                      <a:pt x="1316604" y="1052143"/>
                    </a:lnTo>
                    <a:lnTo>
                      <a:pt x="1327719" y="1062615"/>
                    </a:lnTo>
                    <a:lnTo>
                      <a:pt x="1338833" y="1073404"/>
                    </a:lnTo>
                    <a:lnTo>
                      <a:pt x="1349948" y="1084193"/>
                    </a:lnTo>
                    <a:lnTo>
                      <a:pt x="1361062" y="1094982"/>
                    </a:lnTo>
                    <a:lnTo>
                      <a:pt x="1371860" y="1105771"/>
                    </a:lnTo>
                    <a:lnTo>
                      <a:pt x="1382339" y="1116561"/>
                    </a:lnTo>
                    <a:lnTo>
                      <a:pt x="1392818" y="1127984"/>
                    </a:lnTo>
                    <a:lnTo>
                      <a:pt x="1403298" y="1139408"/>
                    </a:lnTo>
                    <a:lnTo>
                      <a:pt x="1413460" y="1150832"/>
                    </a:lnTo>
                    <a:lnTo>
                      <a:pt x="1423304" y="1162573"/>
                    </a:lnTo>
                    <a:lnTo>
                      <a:pt x="1433149" y="1174314"/>
                    </a:lnTo>
                    <a:lnTo>
                      <a:pt x="1442675" y="1186373"/>
                    </a:lnTo>
                    <a:lnTo>
                      <a:pt x="1452202" y="1198748"/>
                    </a:lnTo>
                    <a:lnTo>
                      <a:pt x="1461411" y="1210807"/>
                    </a:lnTo>
                    <a:lnTo>
                      <a:pt x="1470621" y="1223183"/>
                    </a:lnTo>
                    <a:lnTo>
                      <a:pt x="1479830" y="1235876"/>
                    </a:lnTo>
                    <a:lnTo>
                      <a:pt x="1488404" y="1248569"/>
                    </a:lnTo>
                    <a:lnTo>
                      <a:pt x="1496978" y="1261262"/>
                    </a:lnTo>
                    <a:lnTo>
                      <a:pt x="1505552" y="1274272"/>
                    </a:lnTo>
                    <a:lnTo>
                      <a:pt x="1513809" y="1287600"/>
                    </a:lnTo>
                    <a:lnTo>
                      <a:pt x="1521748" y="1300611"/>
                    </a:lnTo>
                    <a:lnTo>
                      <a:pt x="1529687" y="1314573"/>
                    </a:lnTo>
                    <a:lnTo>
                      <a:pt x="1537308" y="1328218"/>
                    </a:lnTo>
                    <a:lnTo>
                      <a:pt x="1544930" y="1341863"/>
                    </a:lnTo>
                    <a:lnTo>
                      <a:pt x="1552234" y="1355826"/>
                    </a:lnTo>
                    <a:lnTo>
                      <a:pt x="1559537" y="1369788"/>
                    </a:lnTo>
                    <a:lnTo>
                      <a:pt x="1566206" y="1384385"/>
                    </a:lnTo>
                    <a:lnTo>
                      <a:pt x="1573193" y="1398982"/>
                    </a:lnTo>
                    <a:lnTo>
                      <a:pt x="1579544" y="1413579"/>
                    </a:lnTo>
                    <a:lnTo>
                      <a:pt x="1586213" y="1428176"/>
                    </a:lnTo>
                    <a:lnTo>
                      <a:pt x="1592246" y="1443725"/>
                    </a:lnTo>
                    <a:lnTo>
                      <a:pt x="1598280" y="1458640"/>
                    </a:lnTo>
                    <a:lnTo>
                      <a:pt x="1603996" y="1473871"/>
                    </a:lnTo>
                    <a:lnTo>
                      <a:pt x="1609712" y="1489738"/>
                    </a:lnTo>
                    <a:lnTo>
                      <a:pt x="1614793" y="1505287"/>
                    </a:lnTo>
                    <a:lnTo>
                      <a:pt x="1620191" y="1521153"/>
                    </a:lnTo>
                    <a:lnTo>
                      <a:pt x="1624955" y="1537337"/>
                    </a:lnTo>
                    <a:lnTo>
                      <a:pt x="1630036" y="1553521"/>
                    </a:lnTo>
                    <a:lnTo>
                      <a:pt x="1634482" y="1570339"/>
                    </a:lnTo>
                    <a:lnTo>
                      <a:pt x="1638610" y="1586840"/>
                    </a:lnTo>
                    <a:lnTo>
                      <a:pt x="1643056" y="1603976"/>
                    </a:lnTo>
                    <a:lnTo>
                      <a:pt x="1646867" y="1620794"/>
                    </a:lnTo>
                    <a:lnTo>
                      <a:pt x="1650677" y="1637930"/>
                    </a:lnTo>
                    <a:lnTo>
                      <a:pt x="1654170" y="1655383"/>
                    </a:lnTo>
                    <a:lnTo>
                      <a:pt x="1657664" y="1673153"/>
                    </a:lnTo>
                    <a:lnTo>
                      <a:pt x="1660522" y="1690923"/>
                    </a:lnTo>
                    <a:lnTo>
                      <a:pt x="1663697" y="1709011"/>
                    </a:lnTo>
                    <a:lnTo>
                      <a:pt x="1666238" y="1727099"/>
                    </a:lnTo>
                    <a:lnTo>
                      <a:pt x="1668461" y="1745821"/>
                    </a:lnTo>
                    <a:lnTo>
                      <a:pt x="1670684" y="1764226"/>
                    </a:lnTo>
                    <a:lnTo>
                      <a:pt x="1672589" y="1783266"/>
                    </a:lnTo>
                    <a:lnTo>
                      <a:pt x="1674177" y="1802305"/>
                    </a:lnTo>
                    <a:lnTo>
                      <a:pt x="1676082" y="1821345"/>
                    </a:lnTo>
                    <a:lnTo>
                      <a:pt x="1677352" y="1841019"/>
                    </a:lnTo>
                    <a:lnTo>
                      <a:pt x="1678305" y="1860694"/>
                    </a:lnTo>
                    <a:lnTo>
                      <a:pt x="1679258" y="1880368"/>
                    </a:lnTo>
                    <a:lnTo>
                      <a:pt x="1679575" y="1900677"/>
                    </a:lnTo>
                    <a:lnTo>
                      <a:pt x="1679575" y="1903850"/>
                    </a:lnTo>
                    <a:lnTo>
                      <a:pt x="1677035" y="1905437"/>
                    </a:lnTo>
                    <a:lnTo>
                      <a:pt x="1653853" y="1918765"/>
                    </a:lnTo>
                    <a:lnTo>
                      <a:pt x="1630353" y="1931775"/>
                    </a:lnTo>
                    <a:lnTo>
                      <a:pt x="1606854" y="1944151"/>
                    </a:lnTo>
                    <a:lnTo>
                      <a:pt x="1583037" y="1956209"/>
                    </a:lnTo>
                    <a:lnTo>
                      <a:pt x="1558902" y="1967950"/>
                    </a:lnTo>
                    <a:lnTo>
                      <a:pt x="1534768" y="1979374"/>
                    </a:lnTo>
                    <a:lnTo>
                      <a:pt x="1510316" y="1990163"/>
                    </a:lnTo>
                    <a:lnTo>
                      <a:pt x="1485864" y="2000635"/>
                    </a:lnTo>
                    <a:lnTo>
                      <a:pt x="1461411" y="2010790"/>
                    </a:lnTo>
                    <a:lnTo>
                      <a:pt x="1436642" y="2020627"/>
                    </a:lnTo>
                    <a:lnTo>
                      <a:pt x="1411872" y="2029512"/>
                    </a:lnTo>
                    <a:lnTo>
                      <a:pt x="1386785" y="2038397"/>
                    </a:lnTo>
                    <a:lnTo>
                      <a:pt x="1361380" y="2046965"/>
                    </a:lnTo>
                    <a:lnTo>
                      <a:pt x="1335975" y="2054581"/>
                    </a:lnTo>
                    <a:lnTo>
                      <a:pt x="1310570" y="2062514"/>
                    </a:lnTo>
                    <a:lnTo>
                      <a:pt x="1285166" y="2069495"/>
                    </a:lnTo>
                    <a:lnTo>
                      <a:pt x="1259443" y="2076159"/>
                    </a:lnTo>
                    <a:lnTo>
                      <a:pt x="1233403" y="2082506"/>
                    </a:lnTo>
                    <a:lnTo>
                      <a:pt x="1207681" y="2088535"/>
                    </a:lnTo>
                    <a:lnTo>
                      <a:pt x="1181959" y="2093929"/>
                    </a:lnTo>
                    <a:lnTo>
                      <a:pt x="1155919" y="2099007"/>
                    </a:lnTo>
                    <a:lnTo>
                      <a:pt x="1129561" y="2103767"/>
                    </a:lnTo>
                    <a:lnTo>
                      <a:pt x="1103204" y="2107892"/>
                    </a:lnTo>
                    <a:lnTo>
                      <a:pt x="1077164" y="2111382"/>
                    </a:lnTo>
                    <a:lnTo>
                      <a:pt x="1050806" y="2114873"/>
                    </a:lnTo>
                    <a:lnTo>
                      <a:pt x="1024131" y="2117729"/>
                    </a:lnTo>
                    <a:lnTo>
                      <a:pt x="997774" y="2119950"/>
                    </a:lnTo>
                    <a:lnTo>
                      <a:pt x="971099" y="2121854"/>
                    </a:lnTo>
                    <a:lnTo>
                      <a:pt x="944424" y="2123441"/>
                    </a:lnTo>
                    <a:lnTo>
                      <a:pt x="917749" y="2125028"/>
                    </a:lnTo>
                    <a:lnTo>
                      <a:pt x="891074" y="2125662"/>
                    </a:lnTo>
                    <a:lnTo>
                      <a:pt x="864399" y="2125662"/>
                    </a:lnTo>
                    <a:lnTo>
                      <a:pt x="835818" y="2125662"/>
                    </a:lnTo>
                    <a:lnTo>
                      <a:pt x="807238" y="2124710"/>
                    </a:lnTo>
                    <a:lnTo>
                      <a:pt x="778657" y="2123124"/>
                    </a:lnTo>
                    <a:lnTo>
                      <a:pt x="750395" y="2121537"/>
                    </a:lnTo>
                    <a:lnTo>
                      <a:pt x="722132" y="2119316"/>
                    </a:lnTo>
                    <a:lnTo>
                      <a:pt x="693869" y="2116777"/>
                    </a:lnTo>
                    <a:lnTo>
                      <a:pt x="665606" y="2113604"/>
                    </a:lnTo>
                    <a:lnTo>
                      <a:pt x="637661" y="2109478"/>
                    </a:lnTo>
                    <a:lnTo>
                      <a:pt x="609398" y="2105353"/>
                    </a:lnTo>
                    <a:lnTo>
                      <a:pt x="581453" y="2100593"/>
                    </a:lnTo>
                    <a:lnTo>
                      <a:pt x="553825" y="2095199"/>
                    </a:lnTo>
                    <a:lnTo>
                      <a:pt x="525880" y="2089487"/>
                    </a:lnTo>
                    <a:lnTo>
                      <a:pt x="498252" y="2083458"/>
                    </a:lnTo>
                    <a:lnTo>
                      <a:pt x="470624" y="2076476"/>
                    </a:lnTo>
                    <a:lnTo>
                      <a:pt x="443314" y="2069495"/>
                    </a:lnTo>
                    <a:lnTo>
                      <a:pt x="416321" y="2061879"/>
                    </a:lnTo>
                    <a:lnTo>
                      <a:pt x="389011" y="2053629"/>
                    </a:lnTo>
                    <a:lnTo>
                      <a:pt x="362019" y="2045378"/>
                    </a:lnTo>
                    <a:lnTo>
                      <a:pt x="335343" y="2036176"/>
                    </a:lnTo>
                    <a:lnTo>
                      <a:pt x="308668" y="2026656"/>
                    </a:lnTo>
                    <a:lnTo>
                      <a:pt x="282311" y="2016502"/>
                    </a:lnTo>
                    <a:lnTo>
                      <a:pt x="255953" y="2006030"/>
                    </a:lnTo>
                    <a:lnTo>
                      <a:pt x="229913" y="1994923"/>
                    </a:lnTo>
                    <a:lnTo>
                      <a:pt x="203556" y="1983499"/>
                    </a:lnTo>
                    <a:lnTo>
                      <a:pt x="177833" y="1971441"/>
                    </a:lnTo>
                    <a:lnTo>
                      <a:pt x="152429" y="1959065"/>
                    </a:lnTo>
                    <a:lnTo>
                      <a:pt x="127024" y="1946372"/>
                    </a:lnTo>
                    <a:lnTo>
                      <a:pt x="101619" y="1933044"/>
                    </a:lnTo>
                    <a:lnTo>
                      <a:pt x="76532" y="1919399"/>
                    </a:lnTo>
                    <a:lnTo>
                      <a:pt x="51762" y="1905437"/>
                    </a:lnTo>
                    <a:lnTo>
                      <a:pt x="27310" y="1890523"/>
                    </a:lnTo>
                    <a:lnTo>
                      <a:pt x="2858" y="1875291"/>
                    </a:lnTo>
                    <a:lnTo>
                      <a:pt x="0" y="1888301"/>
                    </a:lnTo>
                    <a:lnTo>
                      <a:pt x="0" y="1870531"/>
                    </a:lnTo>
                    <a:lnTo>
                      <a:pt x="952" y="1850222"/>
                    </a:lnTo>
                    <a:lnTo>
                      <a:pt x="2223" y="1829913"/>
                    </a:lnTo>
                    <a:lnTo>
                      <a:pt x="3493" y="1809604"/>
                    </a:lnTo>
                    <a:lnTo>
                      <a:pt x="5398" y="1790247"/>
                    </a:lnTo>
                    <a:lnTo>
                      <a:pt x="6986" y="1770573"/>
                    </a:lnTo>
                    <a:lnTo>
                      <a:pt x="9209" y="1750898"/>
                    </a:lnTo>
                    <a:lnTo>
                      <a:pt x="11749" y="1732176"/>
                    </a:lnTo>
                    <a:lnTo>
                      <a:pt x="14290" y="1713136"/>
                    </a:lnTo>
                    <a:lnTo>
                      <a:pt x="17148" y="1694414"/>
                    </a:lnTo>
                    <a:lnTo>
                      <a:pt x="20006" y="1676009"/>
                    </a:lnTo>
                    <a:lnTo>
                      <a:pt x="23499" y="1657604"/>
                    </a:lnTo>
                    <a:lnTo>
                      <a:pt x="26992" y="1639834"/>
                    </a:lnTo>
                    <a:lnTo>
                      <a:pt x="30486" y="1621746"/>
                    </a:lnTo>
                    <a:lnTo>
                      <a:pt x="34931" y="1604293"/>
                    </a:lnTo>
                    <a:lnTo>
                      <a:pt x="38742" y="1586840"/>
                    </a:lnTo>
                    <a:lnTo>
                      <a:pt x="43188" y="1569704"/>
                    </a:lnTo>
                    <a:lnTo>
                      <a:pt x="47951" y="1552569"/>
                    </a:lnTo>
                    <a:lnTo>
                      <a:pt x="52715" y="1536068"/>
                    </a:lnTo>
                    <a:lnTo>
                      <a:pt x="57796" y="1519249"/>
                    </a:lnTo>
                    <a:lnTo>
                      <a:pt x="62877" y="1503066"/>
                    </a:lnTo>
                    <a:lnTo>
                      <a:pt x="68593" y="1486564"/>
                    </a:lnTo>
                    <a:lnTo>
                      <a:pt x="73991" y="1470698"/>
                    </a:lnTo>
                    <a:lnTo>
                      <a:pt x="80025" y="1455149"/>
                    </a:lnTo>
                    <a:lnTo>
                      <a:pt x="86059" y="1439283"/>
                    </a:lnTo>
                    <a:lnTo>
                      <a:pt x="92410" y="1424051"/>
                    </a:lnTo>
                    <a:lnTo>
                      <a:pt x="98761" y="1409137"/>
                    </a:lnTo>
                    <a:lnTo>
                      <a:pt x="105430" y="1393905"/>
                    </a:lnTo>
                    <a:lnTo>
                      <a:pt x="112098" y="1378990"/>
                    </a:lnTo>
                    <a:lnTo>
                      <a:pt x="119402" y="1364393"/>
                    </a:lnTo>
                    <a:lnTo>
                      <a:pt x="126706" y="1350114"/>
                    </a:lnTo>
                    <a:lnTo>
                      <a:pt x="134010" y="1335834"/>
                    </a:lnTo>
                    <a:lnTo>
                      <a:pt x="141632" y="1321871"/>
                    </a:lnTo>
                    <a:lnTo>
                      <a:pt x="149571" y="1307909"/>
                    </a:lnTo>
                    <a:lnTo>
                      <a:pt x="157510" y="1294264"/>
                    </a:lnTo>
                    <a:lnTo>
                      <a:pt x="165766" y="1280936"/>
                    </a:lnTo>
                    <a:lnTo>
                      <a:pt x="174023" y="1267291"/>
                    </a:lnTo>
                    <a:lnTo>
                      <a:pt x="182597" y="1253963"/>
                    </a:lnTo>
                    <a:lnTo>
                      <a:pt x="191171" y="1241270"/>
                    </a:lnTo>
                    <a:lnTo>
                      <a:pt x="200380" y="1228260"/>
                    </a:lnTo>
                    <a:lnTo>
                      <a:pt x="209589" y="1215884"/>
                    </a:lnTo>
                    <a:lnTo>
                      <a:pt x="218799" y="1203191"/>
                    </a:lnTo>
                    <a:lnTo>
                      <a:pt x="228008" y="1191133"/>
                    </a:lnTo>
                    <a:lnTo>
                      <a:pt x="237852" y="1178757"/>
                    </a:lnTo>
                    <a:lnTo>
                      <a:pt x="247697" y="1167016"/>
                    </a:lnTo>
                    <a:lnTo>
                      <a:pt x="257541" y="1155275"/>
                    </a:lnTo>
                    <a:lnTo>
                      <a:pt x="267703" y="1143533"/>
                    </a:lnTo>
                    <a:lnTo>
                      <a:pt x="278182" y="1132110"/>
                    </a:lnTo>
                    <a:lnTo>
                      <a:pt x="288662" y="1120686"/>
                    </a:lnTo>
                    <a:lnTo>
                      <a:pt x="298824" y="1109579"/>
                    </a:lnTo>
                    <a:lnTo>
                      <a:pt x="309938" y="1098473"/>
                    </a:lnTo>
                    <a:lnTo>
                      <a:pt x="320735" y="1087684"/>
                    </a:lnTo>
                    <a:lnTo>
                      <a:pt x="331850" y="1076895"/>
                    </a:lnTo>
                    <a:lnTo>
                      <a:pt x="343282" y="1066423"/>
                    </a:lnTo>
                    <a:lnTo>
                      <a:pt x="354715" y="1055951"/>
                    </a:lnTo>
                    <a:lnTo>
                      <a:pt x="366147" y="1045797"/>
                    </a:lnTo>
                    <a:lnTo>
                      <a:pt x="377897" y="1035642"/>
                    </a:lnTo>
                    <a:lnTo>
                      <a:pt x="389964" y="1025805"/>
                    </a:lnTo>
                    <a:lnTo>
                      <a:pt x="401714" y="1015968"/>
                    </a:lnTo>
                    <a:lnTo>
                      <a:pt x="414099" y="1006448"/>
                    </a:lnTo>
                    <a:lnTo>
                      <a:pt x="426801" y="996928"/>
                    </a:lnTo>
                    <a:lnTo>
                      <a:pt x="439186" y="987408"/>
                    </a:lnTo>
                    <a:lnTo>
                      <a:pt x="451571" y="977888"/>
                    </a:lnTo>
                    <a:lnTo>
                      <a:pt x="477293" y="960118"/>
                    </a:lnTo>
                    <a:lnTo>
                      <a:pt x="481421" y="957262"/>
                    </a:lnTo>
                    <a:close/>
                    <a:moveTo>
                      <a:pt x="839471" y="0"/>
                    </a:moveTo>
                    <a:lnTo>
                      <a:pt x="852171" y="0"/>
                    </a:lnTo>
                    <a:lnTo>
                      <a:pt x="865506" y="0"/>
                    </a:lnTo>
                    <a:lnTo>
                      <a:pt x="878206" y="636"/>
                    </a:lnTo>
                    <a:lnTo>
                      <a:pt x="890906" y="1271"/>
                    </a:lnTo>
                    <a:lnTo>
                      <a:pt x="903288" y="2542"/>
                    </a:lnTo>
                    <a:lnTo>
                      <a:pt x="915988" y="3813"/>
                    </a:lnTo>
                    <a:lnTo>
                      <a:pt x="928371" y="5719"/>
                    </a:lnTo>
                    <a:lnTo>
                      <a:pt x="940436" y="7943"/>
                    </a:lnTo>
                    <a:lnTo>
                      <a:pt x="952818" y="10167"/>
                    </a:lnTo>
                    <a:lnTo>
                      <a:pt x="964883" y="12708"/>
                    </a:lnTo>
                    <a:lnTo>
                      <a:pt x="976631" y="15568"/>
                    </a:lnTo>
                    <a:lnTo>
                      <a:pt x="988696" y="19062"/>
                    </a:lnTo>
                    <a:lnTo>
                      <a:pt x="1000443" y="22239"/>
                    </a:lnTo>
                    <a:lnTo>
                      <a:pt x="1011873" y="26052"/>
                    </a:lnTo>
                    <a:lnTo>
                      <a:pt x="1023621" y="30182"/>
                    </a:lnTo>
                    <a:lnTo>
                      <a:pt x="1034733" y="34630"/>
                    </a:lnTo>
                    <a:lnTo>
                      <a:pt x="1046163" y="39395"/>
                    </a:lnTo>
                    <a:lnTo>
                      <a:pt x="1057276" y="44161"/>
                    </a:lnTo>
                    <a:lnTo>
                      <a:pt x="1068388" y="48926"/>
                    </a:lnTo>
                    <a:lnTo>
                      <a:pt x="1079183" y="54645"/>
                    </a:lnTo>
                    <a:lnTo>
                      <a:pt x="1089661" y="60046"/>
                    </a:lnTo>
                    <a:lnTo>
                      <a:pt x="1100456" y="66082"/>
                    </a:lnTo>
                    <a:lnTo>
                      <a:pt x="1110616" y="72119"/>
                    </a:lnTo>
                    <a:lnTo>
                      <a:pt x="1120776" y="78790"/>
                    </a:lnTo>
                    <a:lnTo>
                      <a:pt x="1130936" y="85462"/>
                    </a:lnTo>
                    <a:lnTo>
                      <a:pt x="1140461" y="92134"/>
                    </a:lnTo>
                    <a:lnTo>
                      <a:pt x="1150303" y="99123"/>
                    </a:lnTo>
                    <a:lnTo>
                      <a:pt x="1159828" y="106430"/>
                    </a:lnTo>
                    <a:lnTo>
                      <a:pt x="1169353" y="114055"/>
                    </a:lnTo>
                    <a:lnTo>
                      <a:pt x="1178561" y="121680"/>
                    </a:lnTo>
                    <a:lnTo>
                      <a:pt x="1187133" y="129623"/>
                    </a:lnTo>
                    <a:lnTo>
                      <a:pt x="1196023" y="137883"/>
                    </a:lnTo>
                    <a:lnTo>
                      <a:pt x="1204596" y="146143"/>
                    </a:lnTo>
                    <a:lnTo>
                      <a:pt x="1213168" y="155039"/>
                    </a:lnTo>
                    <a:lnTo>
                      <a:pt x="1221106" y="163299"/>
                    </a:lnTo>
                    <a:lnTo>
                      <a:pt x="1229043" y="172513"/>
                    </a:lnTo>
                    <a:lnTo>
                      <a:pt x="1236981" y="181726"/>
                    </a:lnTo>
                    <a:lnTo>
                      <a:pt x="1244283" y="190939"/>
                    </a:lnTo>
                    <a:lnTo>
                      <a:pt x="1251586" y="200153"/>
                    </a:lnTo>
                    <a:lnTo>
                      <a:pt x="1258888" y="210001"/>
                    </a:lnTo>
                    <a:lnTo>
                      <a:pt x="1265556" y="219850"/>
                    </a:lnTo>
                    <a:lnTo>
                      <a:pt x="1272223" y="230017"/>
                    </a:lnTo>
                    <a:lnTo>
                      <a:pt x="1278256" y="240183"/>
                    </a:lnTo>
                    <a:lnTo>
                      <a:pt x="1284606" y="250667"/>
                    </a:lnTo>
                    <a:lnTo>
                      <a:pt x="1290321" y="261151"/>
                    </a:lnTo>
                    <a:lnTo>
                      <a:pt x="1296353" y="271953"/>
                    </a:lnTo>
                    <a:lnTo>
                      <a:pt x="1301433" y="282755"/>
                    </a:lnTo>
                    <a:lnTo>
                      <a:pt x="1306831" y="293239"/>
                    </a:lnTo>
                    <a:lnTo>
                      <a:pt x="1311593" y="304359"/>
                    </a:lnTo>
                    <a:lnTo>
                      <a:pt x="1316356" y="315796"/>
                    </a:lnTo>
                    <a:lnTo>
                      <a:pt x="1320483" y="327234"/>
                    </a:lnTo>
                    <a:lnTo>
                      <a:pt x="1324293" y="338671"/>
                    </a:lnTo>
                    <a:lnTo>
                      <a:pt x="1328421" y="350426"/>
                    </a:lnTo>
                    <a:lnTo>
                      <a:pt x="1331913" y="362181"/>
                    </a:lnTo>
                    <a:lnTo>
                      <a:pt x="1335088" y="373936"/>
                    </a:lnTo>
                    <a:lnTo>
                      <a:pt x="1337946" y="386009"/>
                    </a:lnTo>
                    <a:lnTo>
                      <a:pt x="1340803" y="398081"/>
                    </a:lnTo>
                    <a:lnTo>
                      <a:pt x="1343026" y="410472"/>
                    </a:lnTo>
                    <a:lnTo>
                      <a:pt x="1344931" y="422862"/>
                    </a:lnTo>
                    <a:lnTo>
                      <a:pt x="1346518" y="435252"/>
                    </a:lnTo>
                    <a:lnTo>
                      <a:pt x="1348106" y="447643"/>
                    </a:lnTo>
                    <a:lnTo>
                      <a:pt x="1349058" y="460033"/>
                    </a:lnTo>
                    <a:lnTo>
                      <a:pt x="1350011" y="472741"/>
                    </a:lnTo>
                    <a:lnTo>
                      <a:pt x="1350646" y="485449"/>
                    </a:lnTo>
                    <a:lnTo>
                      <a:pt x="1350963" y="498475"/>
                    </a:lnTo>
                    <a:lnTo>
                      <a:pt x="1350646" y="513407"/>
                    </a:lnTo>
                    <a:lnTo>
                      <a:pt x="1349693" y="528975"/>
                    </a:lnTo>
                    <a:lnTo>
                      <a:pt x="1348423" y="543907"/>
                    </a:lnTo>
                    <a:lnTo>
                      <a:pt x="1347153" y="558521"/>
                    </a:lnTo>
                    <a:lnTo>
                      <a:pt x="1345248" y="573453"/>
                    </a:lnTo>
                    <a:lnTo>
                      <a:pt x="1342708" y="588067"/>
                    </a:lnTo>
                    <a:lnTo>
                      <a:pt x="1339851" y="602682"/>
                    </a:lnTo>
                    <a:lnTo>
                      <a:pt x="1336358" y="616660"/>
                    </a:lnTo>
                    <a:lnTo>
                      <a:pt x="1332866" y="631275"/>
                    </a:lnTo>
                    <a:lnTo>
                      <a:pt x="1328738" y="645254"/>
                    </a:lnTo>
                    <a:lnTo>
                      <a:pt x="1324293" y="658915"/>
                    </a:lnTo>
                    <a:lnTo>
                      <a:pt x="1319531" y="672576"/>
                    </a:lnTo>
                    <a:lnTo>
                      <a:pt x="1314133" y="685920"/>
                    </a:lnTo>
                    <a:lnTo>
                      <a:pt x="1308418" y="699263"/>
                    </a:lnTo>
                    <a:lnTo>
                      <a:pt x="1302386" y="712607"/>
                    </a:lnTo>
                    <a:lnTo>
                      <a:pt x="1296353" y="725315"/>
                    </a:lnTo>
                    <a:lnTo>
                      <a:pt x="1289368" y="738023"/>
                    </a:lnTo>
                    <a:lnTo>
                      <a:pt x="1282383" y="750413"/>
                    </a:lnTo>
                    <a:lnTo>
                      <a:pt x="1275081" y="762486"/>
                    </a:lnTo>
                    <a:lnTo>
                      <a:pt x="1267143" y="774559"/>
                    </a:lnTo>
                    <a:lnTo>
                      <a:pt x="1259206" y="786313"/>
                    </a:lnTo>
                    <a:lnTo>
                      <a:pt x="1250633" y="797751"/>
                    </a:lnTo>
                    <a:lnTo>
                      <a:pt x="1242061" y="809188"/>
                    </a:lnTo>
                    <a:lnTo>
                      <a:pt x="1232853" y="819990"/>
                    </a:lnTo>
                    <a:lnTo>
                      <a:pt x="1223963" y="830792"/>
                    </a:lnTo>
                    <a:lnTo>
                      <a:pt x="1214121" y="841276"/>
                    </a:lnTo>
                    <a:lnTo>
                      <a:pt x="1204278" y="851442"/>
                    </a:lnTo>
                    <a:lnTo>
                      <a:pt x="1193801" y="860974"/>
                    </a:lnTo>
                    <a:lnTo>
                      <a:pt x="1183323" y="870822"/>
                    </a:lnTo>
                    <a:lnTo>
                      <a:pt x="1172528" y="880036"/>
                    </a:lnTo>
                    <a:lnTo>
                      <a:pt x="1161733" y="889249"/>
                    </a:lnTo>
                    <a:lnTo>
                      <a:pt x="1150303" y="897827"/>
                    </a:lnTo>
                    <a:lnTo>
                      <a:pt x="1134746" y="909264"/>
                    </a:lnTo>
                    <a:lnTo>
                      <a:pt x="1118236" y="920066"/>
                    </a:lnTo>
                    <a:lnTo>
                      <a:pt x="1101408" y="929915"/>
                    </a:lnTo>
                    <a:lnTo>
                      <a:pt x="1084581" y="939446"/>
                    </a:lnTo>
                    <a:lnTo>
                      <a:pt x="1066801" y="948342"/>
                    </a:lnTo>
                    <a:lnTo>
                      <a:pt x="1048703" y="956602"/>
                    </a:lnTo>
                    <a:lnTo>
                      <a:pt x="1040131" y="960414"/>
                    </a:lnTo>
                    <a:lnTo>
                      <a:pt x="1030606" y="963909"/>
                    </a:lnTo>
                    <a:lnTo>
                      <a:pt x="1021398" y="967722"/>
                    </a:lnTo>
                    <a:lnTo>
                      <a:pt x="1011873" y="970899"/>
                    </a:lnTo>
                    <a:lnTo>
                      <a:pt x="1002348" y="973758"/>
                    </a:lnTo>
                    <a:lnTo>
                      <a:pt x="993141" y="976617"/>
                    </a:lnTo>
                    <a:lnTo>
                      <a:pt x="983616" y="979794"/>
                    </a:lnTo>
                    <a:lnTo>
                      <a:pt x="973773" y="982018"/>
                    </a:lnTo>
                    <a:lnTo>
                      <a:pt x="963931" y="984560"/>
                    </a:lnTo>
                    <a:lnTo>
                      <a:pt x="954088" y="986466"/>
                    </a:lnTo>
                    <a:lnTo>
                      <a:pt x="944246" y="988372"/>
                    </a:lnTo>
                    <a:lnTo>
                      <a:pt x="934403" y="990596"/>
                    </a:lnTo>
                    <a:lnTo>
                      <a:pt x="924561" y="991867"/>
                    </a:lnTo>
                    <a:lnTo>
                      <a:pt x="914401" y="993455"/>
                    </a:lnTo>
                    <a:lnTo>
                      <a:pt x="904241" y="994409"/>
                    </a:lnTo>
                    <a:lnTo>
                      <a:pt x="893763" y="995362"/>
                    </a:lnTo>
                    <a:lnTo>
                      <a:pt x="883603" y="995997"/>
                    </a:lnTo>
                    <a:lnTo>
                      <a:pt x="873126" y="996632"/>
                    </a:lnTo>
                    <a:lnTo>
                      <a:pt x="862648" y="996950"/>
                    </a:lnTo>
                    <a:lnTo>
                      <a:pt x="852171" y="996950"/>
                    </a:lnTo>
                    <a:lnTo>
                      <a:pt x="840423" y="996950"/>
                    </a:lnTo>
                    <a:lnTo>
                      <a:pt x="828358" y="996315"/>
                    </a:lnTo>
                    <a:lnTo>
                      <a:pt x="816293" y="995679"/>
                    </a:lnTo>
                    <a:lnTo>
                      <a:pt x="804546" y="994726"/>
                    </a:lnTo>
                    <a:lnTo>
                      <a:pt x="792798" y="993455"/>
                    </a:lnTo>
                    <a:lnTo>
                      <a:pt x="781368" y="992185"/>
                    </a:lnTo>
                    <a:lnTo>
                      <a:pt x="769621" y="990278"/>
                    </a:lnTo>
                    <a:lnTo>
                      <a:pt x="758191" y="988054"/>
                    </a:lnTo>
                    <a:lnTo>
                      <a:pt x="746761" y="985831"/>
                    </a:lnTo>
                    <a:lnTo>
                      <a:pt x="735331" y="983289"/>
                    </a:lnTo>
                    <a:lnTo>
                      <a:pt x="724218" y="980430"/>
                    </a:lnTo>
                    <a:lnTo>
                      <a:pt x="713106" y="977253"/>
                    </a:lnTo>
                    <a:lnTo>
                      <a:pt x="702311" y="973758"/>
                    </a:lnTo>
                    <a:lnTo>
                      <a:pt x="691198" y="970263"/>
                    </a:lnTo>
                    <a:lnTo>
                      <a:pt x="680721" y="966768"/>
                    </a:lnTo>
                    <a:lnTo>
                      <a:pt x="670243" y="962321"/>
                    </a:lnTo>
                    <a:lnTo>
                      <a:pt x="659448" y="958190"/>
                    </a:lnTo>
                    <a:lnTo>
                      <a:pt x="648971" y="953425"/>
                    </a:lnTo>
                    <a:lnTo>
                      <a:pt x="638811" y="948659"/>
                    </a:lnTo>
                    <a:lnTo>
                      <a:pt x="628651" y="943894"/>
                    </a:lnTo>
                    <a:lnTo>
                      <a:pt x="618491" y="938493"/>
                    </a:lnTo>
                    <a:lnTo>
                      <a:pt x="608648" y="933410"/>
                    </a:lnTo>
                    <a:lnTo>
                      <a:pt x="599123" y="927373"/>
                    </a:lnTo>
                    <a:lnTo>
                      <a:pt x="589281" y="921655"/>
                    </a:lnTo>
                    <a:lnTo>
                      <a:pt x="579756" y="915618"/>
                    </a:lnTo>
                    <a:lnTo>
                      <a:pt x="570548" y="909264"/>
                    </a:lnTo>
                    <a:lnTo>
                      <a:pt x="561023" y="902910"/>
                    </a:lnTo>
                    <a:lnTo>
                      <a:pt x="552133" y="895921"/>
                    </a:lnTo>
                    <a:lnTo>
                      <a:pt x="543561" y="889249"/>
                    </a:lnTo>
                    <a:lnTo>
                      <a:pt x="534671" y="881942"/>
                    </a:lnTo>
                    <a:lnTo>
                      <a:pt x="526098" y="874952"/>
                    </a:lnTo>
                    <a:lnTo>
                      <a:pt x="517526" y="867328"/>
                    </a:lnTo>
                    <a:lnTo>
                      <a:pt x="508318" y="858750"/>
                    </a:lnTo>
                    <a:lnTo>
                      <a:pt x="499428" y="849854"/>
                    </a:lnTo>
                    <a:lnTo>
                      <a:pt x="490538" y="840958"/>
                    </a:lnTo>
                    <a:lnTo>
                      <a:pt x="481648" y="831427"/>
                    </a:lnTo>
                    <a:lnTo>
                      <a:pt x="473711" y="821896"/>
                    </a:lnTo>
                    <a:lnTo>
                      <a:pt x="465456" y="812047"/>
                    </a:lnTo>
                    <a:lnTo>
                      <a:pt x="457518" y="801881"/>
                    </a:lnTo>
                    <a:lnTo>
                      <a:pt x="449898" y="791714"/>
                    </a:lnTo>
                    <a:lnTo>
                      <a:pt x="442596" y="781548"/>
                    </a:lnTo>
                    <a:lnTo>
                      <a:pt x="435293" y="770746"/>
                    </a:lnTo>
                    <a:lnTo>
                      <a:pt x="428626" y="759944"/>
                    </a:lnTo>
                    <a:lnTo>
                      <a:pt x="421958" y="749142"/>
                    </a:lnTo>
                    <a:lnTo>
                      <a:pt x="415608" y="738023"/>
                    </a:lnTo>
                    <a:lnTo>
                      <a:pt x="409576" y="726585"/>
                    </a:lnTo>
                    <a:lnTo>
                      <a:pt x="403861" y="715148"/>
                    </a:lnTo>
                    <a:lnTo>
                      <a:pt x="398463" y="703393"/>
                    </a:lnTo>
                    <a:lnTo>
                      <a:pt x="393383" y="691638"/>
                    </a:lnTo>
                    <a:lnTo>
                      <a:pt x="388303" y="679566"/>
                    </a:lnTo>
                    <a:lnTo>
                      <a:pt x="383858" y="667493"/>
                    </a:lnTo>
                    <a:lnTo>
                      <a:pt x="379731" y="655420"/>
                    </a:lnTo>
                    <a:lnTo>
                      <a:pt x="375603" y="643030"/>
                    </a:lnTo>
                    <a:lnTo>
                      <a:pt x="372111" y="630322"/>
                    </a:lnTo>
                    <a:lnTo>
                      <a:pt x="368936" y="617614"/>
                    </a:lnTo>
                    <a:lnTo>
                      <a:pt x="365443" y="604588"/>
                    </a:lnTo>
                    <a:lnTo>
                      <a:pt x="362903" y="591880"/>
                    </a:lnTo>
                    <a:lnTo>
                      <a:pt x="360681" y="578854"/>
                    </a:lnTo>
                    <a:lnTo>
                      <a:pt x="358776" y="565828"/>
                    </a:lnTo>
                    <a:lnTo>
                      <a:pt x="357188" y="552485"/>
                    </a:lnTo>
                    <a:lnTo>
                      <a:pt x="355601" y="539141"/>
                    </a:lnTo>
                    <a:lnTo>
                      <a:pt x="354648" y="525480"/>
                    </a:lnTo>
                    <a:lnTo>
                      <a:pt x="354331" y="511819"/>
                    </a:lnTo>
                    <a:lnTo>
                      <a:pt x="354013" y="498475"/>
                    </a:lnTo>
                    <a:lnTo>
                      <a:pt x="354331" y="485449"/>
                    </a:lnTo>
                    <a:lnTo>
                      <a:pt x="354648" y="472741"/>
                    </a:lnTo>
                    <a:lnTo>
                      <a:pt x="355601" y="460033"/>
                    </a:lnTo>
                    <a:lnTo>
                      <a:pt x="356871" y="447643"/>
                    </a:lnTo>
                    <a:lnTo>
                      <a:pt x="358141" y="434935"/>
                    </a:lnTo>
                    <a:lnTo>
                      <a:pt x="360046" y="422544"/>
                    </a:lnTo>
                    <a:lnTo>
                      <a:pt x="361951" y="410472"/>
                    </a:lnTo>
                    <a:lnTo>
                      <a:pt x="364173" y="397763"/>
                    </a:lnTo>
                    <a:lnTo>
                      <a:pt x="366713" y="385691"/>
                    </a:lnTo>
                    <a:lnTo>
                      <a:pt x="369888" y="373936"/>
                    </a:lnTo>
                    <a:lnTo>
                      <a:pt x="373063" y="361863"/>
                    </a:lnTo>
                    <a:lnTo>
                      <a:pt x="376556" y="350108"/>
                    </a:lnTo>
                    <a:lnTo>
                      <a:pt x="380683" y="338671"/>
                    </a:lnTo>
                    <a:lnTo>
                      <a:pt x="384493" y="326916"/>
                    </a:lnTo>
                    <a:lnTo>
                      <a:pt x="388621" y="315796"/>
                    </a:lnTo>
                    <a:lnTo>
                      <a:pt x="393383" y="304359"/>
                    </a:lnTo>
                    <a:lnTo>
                      <a:pt x="398146" y="293239"/>
                    </a:lnTo>
                    <a:lnTo>
                      <a:pt x="403543" y="282755"/>
                    </a:lnTo>
                    <a:lnTo>
                      <a:pt x="408623" y="271636"/>
                    </a:lnTo>
                    <a:lnTo>
                      <a:pt x="414656" y="261151"/>
                    </a:lnTo>
                    <a:lnTo>
                      <a:pt x="420371" y="250667"/>
                    </a:lnTo>
                    <a:lnTo>
                      <a:pt x="426721" y="240183"/>
                    </a:lnTo>
                    <a:lnTo>
                      <a:pt x="432753" y="230017"/>
                    </a:lnTo>
                    <a:lnTo>
                      <a:pt x="439421" y="219850"/>
                    </a:lnTo>
                    <a:lnTo>
                      <a:pt x="446088" y="210001"/>
                    </a:lnTo>
                    <a:lnTo>
                      <a:pt x="453391" y="200153"/>
                    </a:lnTo>
                    <a:lnTo>
                      <a:pt x="460693" y="190939"/>
                    </a:lnTo>
                    <a:lnTo>
                      <a:pt x="467996" y="181408"/>
                    </a:lnTo>
                    <a:lnTo>
                      <a:pt x="475933" y="172195"/>
                    </a:lnTo>
                    <a:lnTo>
                      <a:pt x="483871" y="163299"/>
                    </a:lnTo>
                    <a:lnTo>
                      <a:pt x="491808" y="154403"/>
                    </a:lnTo>
                    <a:lnTo>
                      <a:pt x="500381" y="146143"/>
                    </a:lnTo>
                    <a:lnTo>
                      <a:pt x="508953" y="137565"/>
                    </a:lnTo>
                    <a:lnTo>
                      <a:pt x="517526" y="129305"/>
                    </a:lnTo>
                    <a:lnTo>
                      <a:pt x="526416" y="121680"/>
                    </a:lnTo>
                    <a:lnTo>
                      <a:pt x="535623" y="113738"/>
                    </a:lnTo>
                    <a:lnTo>
                      <a:pt x="545148" y="106113"/>
                    </a:lnTo>
                    <a:lnTo>
                      <a:pt x="554673" y="99123"/>
                    </a:lnTo>
                    <a:lnTo>
                      <a:pt x="564516" y="92134"/>
                    </a:lnTo>
                    <a:lnTo>
                      <a:pt x="574041" y="85462"/>
                    </a:lnTo>
                    <a:lnTo>
                      <a:pt x="584201" y="78473"/>
                    </a:lnTo>
                    <a:lnTo>
                      <a:pt x="594361" y="72119"/>
                    </a:lnTo>
                    <a:lnTo>
                      <a:pt x="604838" y="66082"/>
                    </a:lnTo>
                    <a:lnTo>
                      <a:pt x="615316" y="60046"/>
                    </a:lnTo>
                    <a:lnTo>
                      <a:pt x="625793" y="54645"/>
                    </a:lnTo>
                    <a:lnTo>
                      <a:pt x="636906" y="48926"/>
                    </a:lnTo>
                    <a:lnTo>
                      <a:pt x="647701" y="44161"/>
                    </a:lnTo>
                    <a:lnTo>
                      <a:pt x="658813" y="39395"/>
                    </a:lnTo>
                    <a:lnTo>
                      <a:pt x="670243" y="34630"/>
                    </a:lnTo>
                    <a:lnTo>
                      <a:pt x="681356" y="30182"/>
                    </a:lnTo>
                    <a:lnTo>
                      <a:pt x="693103" y="26052"/>
                    </a:lnTo>
                    <a:lnTo>
                      <a:pt x="704533" y="22239"/>
                    </a:lnTo>
                    <a:lnTo>
                      <a:pt x="716281" y="19062"/>
                    </a:lnTo>
                    <a:lnTo>
                      <a:pt x="728346" y="15568"/>
                    </a:lnTo>
                    <a:lnTo>
                      <a:pt x="740093" y="12708"/>
                    </a:lnTo>
                    <a:lnTo>
                      <a:pt x="752158" y="10167"/>
                    </a:lnTo>
                    <a:lnTo>
                      <a:pt x="764541" y="7625"/>
                    </a:lnTo>
                    <a:lnTo>
                      <a:pt x="776606" y="5719"/>
                    </a:lnTo>
                    <a:lnTo>
                      <a:pt x="788988" y="3813"/>
                    </a:lnTo>
                    <a:lnTo>
                      <a:pt x="801688" y="2542"/>
                    </a:lnTo>
                    <a:lnTo>
                      <a:pt x="814071" y="1271"/>
                    </a:lnTo>
                    <a:lnTo>
                      <a:pt x="826771" y="636"/>
                    </a:lnTo>
                    <a:lnTo>
                      <a:pt x="839471" y="0"/>
                    </a:lnTo>
                    <a:close/>
                  </a:path>
                </a:pathLst>
              </a:custGeom>
              <a:solidFill>
                <a:srgbClr val="F7F7F7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10" name="组合 21"/>
            <p:cNvGrpSpPr/>
            <p:nvPr userDrawn="1"/>
          </p:nvGrpSpPr>
          <p:grpSpPr>
            <a:xfrm>
              <a:off x="4738687" y="3117723"/>
              <a:ext cx="447675" cy="447675"/>
              <a:chOff x="1519237" y="1651743"/>
              <a:chExt cx="447675" cy="447675"/>
            </a:xfrm>
          </p:grpSpPr>
          <p:sp>
            <p:nvSpPr>
              <p:cNvPr id="23" name="椭圆 22"/>
              <p:cNvSpPr/>
              <p:nvPr/>
            </p:nvSpPr>
            <p:spPr>
              <a:xfrm>
                <a:off x="1519237" y="1651743"/>
                <a:ext cx="447675" cy="447675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 w="19050">
                <a:solidFill>
                  <a:srgbClr val="F9F9F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KSO_Shape"/>
              <p:cNvSpPr/>
              <p:nvPr/>
            </p:nvSpPr>
            <p:spPr bwMode="auto">
              <a:xfrm>
                <a:off x="1609725" y="1704975"/>
                <a:ext cx="247650" cy="313481"/>
              </a:xfrm>
              <a:custGeom>
                <a:gdLst>
                  <a:gd name="T0" fmla="*/ 508479 w 1679575"/>
                  <a:gd name="T1" fmla="*/ 933537 h 2125662"/>
                  <a:gd name="T2" fmla="*/ 645344 w 1679575"/>
                  <a:gd name="T3" fmla="*/ 1004349 h 2125662"/>
                  <a:gd name="T4" fmla="*/ 637947 w 1679575"/>
                  <a:gd name="T5" fmla="*/ 1045870 h 2125662"/>
                  <a:gd name="T6" fmla="*/ 629410 w 1679575"/>
                  <a:gd name="T7" fmla="*/ 1095637 h 2125662"/>
                  <a:gd name="T8" fmla="*/ 645913 w 1679575"/>
                  <a:gd name="T9" fmla="*/ 1148533 h 2125662"/>
                  <a:gd name="T10" fmla="*/ 923628 w 1679575"/>
                  <a:gd name="T11" fmla="*/ 1679766 h 2125662"/>
                  <a:gd name="T12" fmla="*/ 886068 w 1679575"/>
                  <a:gd name="T13" fmla="*/ 1137442 h 2125662"/>
                  <a:gd name="T14" fmla="*/ 896597 w 1679575"/>
                  <a:gd name="T15" fmla="*/ 1083408 h 2125662"/>
                  <a:gd name="T16" fmla="*/ 885214 w 1679575"/>
                  <a:gd name="T17" fmla="*/ 1039044 h 2125662"/>
                  <a:gd name="T18" fmla="*/ 917083 w 1679575"/>
                  <a:gd name="T19" fmla="*/ 999799 h 2125662"/>
                  <a:gd name="T20" fmla="*/ 1048543 w 1679575"/>
                  <a:gd name="T21" fmla="*/ 927280 h 2125662"/>
                  <a:gd name="T22" fmla="*/ 1168905 w 1679575"/>
                  <a:gd name="T23" fmla="*/ 933822 h 2125662"/>
                  <a:gd name="T24" fmla="*/ 1257397 w 1679575"/>
                  <a:gd name="T25" fmla="*/ 1021128 h 2125662"/>
                  <a:gd name="T26" fmla="*/ 1333655 w 1679575"/>
                  <a:gd name="T27" fmla="*/ 1118957 h 2125662"/>
                  <a:gd name="T28" fmla="*/ 1397392 w 1679575"/>
                  <a:gd name="T29" fmla="*/ 1227592 h 2125662"/>
                  <a:gd name="T30" fmla="*/ 1446903 w 1679575"/>
                  <a:gd name="T31" fmla="*/ 1349025 h 2125662"/>
                  <a:gd name="T32" fmla="*/ 1482186 w 1679575"/>
                  <a:gd name="T33" fmla="*/ 1483540 h 2125662"/>
                  <a:gd name="T34" fmla="*/ 1501820 w 1679575"/>
                  <a:gd name="T35" fmla="*/ 1632274 h 2125662"/>
                  <a:gd name="T36" fmla="*/ 1439790 w 1679575"/>
                  <a:gd name="T37" fmla="*/ 1742331 h 2125662"/>
                  <a:gd name="T38" fmla="*/ 1242601 w 1679575"/>
                  <a:gd name="T39" fmla="*/ 1826794 h 2125662"/>
                  <a:gd name="T40" fmla="*/ 1035738 w 1679575"/>
                  <a:gd name="T41" fmla="*/ 1881112 h 2125662"/>
                  <a:gd name="T42" fmla="*/ 822331 w 1679575"/>
                  <a:gd name="T43" fmla="*/ 1904432 h 2125662"/>
                  <a:gd name="T44" fmla="*/ 596403 w 1679575"/>
                  <a:gd name="T45" fmla="*/ 1894194 h 2125662"/>
                  <a:gd name="T46" fmla="*/ 373036 w 1679575"/>
                  <a:gd name="T47" fmla="*/ 1847838 h 2125662"/>
                  <a:gd name="T48" fmla="*/ 159344 w 1679575"/>
                  <a:gd name="T49" fmla="*/ 1766788 h 2125662"/>
                  <a:gd name="T50" fmla="*/ 0 w 1679575"/>
                  <a:gd name="T51" fmla="*/ 1676354 h 2125662"/>
                  <a:gd name="T52" fmla="*/ 15365 w 1679575"/>
                  <a:gd name="T53" fmla="*/ 1518519 h 2125662"/>
                  <a:gd name="T54" fmla="*/ 47234 w 1679575"/>
                  <a:gd name="T55" fmla="*/ 1376611 h 2125662"/>
                  <a:gd name="T56" fmla="*/ 94468 w 1679575"/>
                  <a:gd name="T57" fmla="*/ 1249206 h 2125662"/>
                  <a:gd name="T58" fmla="*/ 155930 w 1679575"/>
                  <a:gd name="T59" fmla="*/ 1135735 h 2125662"/>
                  <a:gd name="T60" fmla="*/ 230765 w 1679575"/>
                  <a:gd name="T61" fmla="*/ 1035348 h 2125662"/>
                  <a:gd name="T62" fmla="*/ 317835 w 1679575"/>
                  <a:gd name="T63" fmla="*/ 946334 h 2125662"/>
                  <a:gd name="T64" fmla="*/ 427669 w 1679575"/>
                  <a:gd name="T65" fmla="*/ 860449 h 2125662"/>
                  <a:gd name="T66" fmla="*/ 831848 w 1679575"/>
                  <a:gd name="T67" fmla="*/ 5125 h 2125662"/>
                  <a:gd name="T68" fmla="*/ 927152 w 1679575"/>
                  <a:gd name="T69" fmla="*/ 31035 h 2125662"/>
                  <a:gd name="T70" fmla="*/ 1013353 w 1679575"/>
                  <a:gd name="T71" fmla="*/ 76590 h 2125662"/>
                  <a:gd name="T72" fmla="*/ 1087035 w 1679575"/>
                  <a:gd name="T73" fmla="*/ 138945 h 2125662"/>
                  <a:gd name="T74" fmla="*/ 1145356 w 1679575"/>
                  <a:gd name="T75" fmla="*/ 215250 h 2125662"/>
                  <a:gd name="T76" fmla="*/ 1186607 w 1679575"/>
                  <a:gd name="T77" fmla="*/ 303514 h 2125662"/>
                  <a:gd name="T78" fmla="*/ 1207944 w 1679575"/>
                  <a:gd name="T79" fmla="*/ 401174 h 2125662"/>
                  <a:gd name="T80" fmla="*/ 1205383 w 1679575"/>
                  <a:gd name="T81" fmla="*/ 513924 h 2125662"/>
                  <a:gd name="T82" fmla="*/ 1172382 w 1679575"/>
                  <a:gd name="T83" fmla="*/ 626673 h 2125662"/>
                  <a:gd name="T84" fmla="*/ 1112924 w 1679575"/>
                  <a:gd name="T85" fmla="*/ 725187 h 2125662"/>
                  <a:gd name="T86" fmla="*/ 1030706 w 1679575"/>
                  <a:gd name="T87" fmla="*/ 804625 h 2125662"/>
                  <a:gd name="T88" fmla="*/ 915204 w 1679575"/>
                  <a:gd name="T89" fmla="*/ 867264 h 2125662"/>
                  <a:gd name="T90" fmla="*/ 837253 w 1679575"/>
                  <a:gd name="T91" fmla="*/ 887764 h 2125662"/>
                  <a:gd name="T92" fmla="*/ 753044 w 1679575"/>
                  <a:gd name="T93" fmla="*/ 893458 h 2125662"/>
                  <a:gd name="T94" fmla="*/ 658879 w 1679575"/>
                  <a:gd name="T95" fmla="*/ 881215 h 2125662"/>
                  <a:gd name="T96" fmla="*/ 572394 w 1679575"/>
                  <a:gd name="T97" fmla="*/ 850180 h 2125662"/>
                  <a:gd name="T98" fmla="*/ 494728 w 1679575"/>
                  <a:gd name="T99" fmla="*/ 802917 h 2125662"/>
                  <a:gd name="T100" fmla="*/ 424459 w 1679575"/>
                  <a:gd name="T101" fmla="*/ 736576 h 2125662"/>
                  <a:gd name="T102" fmla="*/ 366992 w 1679575"/>
                  <a:gd name="T103" fmla="*/ 651159 h 2125662"/>
                  <a:gd name="T104" fmla="*/ 330578 w 1679575"/>
                  <a:gd name="T105" fmla="*/ 553500 h 2125662"/>
                  <a:gd name="T106" fmla="*/ 317206 w 1679575"/>
                  <a:gd name="T107" fmla="*/ 446729 h 2125662"/>
                  <a:gd name="T108" fmla="*/ 328586 w 1679575"/>
                  <a:gd name="T109" fmla="*/ 345653 h 2125662"/>
                  <a:gd name="T110" fmla="*/ 361587 w 1679575"/>
                  <a:gd name="T111" fmla="*/ 253403 h 2125662"/>
                  <a:gd name="T112" fmla="*/ 412795 w 1679575"/>
                  <a:gd name="T113" fmla="*/ 171118 h 2125662"/>
                  <a:gd name="T114" fmla="*/ 479934 w 1679575"/>
                  <a:gd name="T115" fmla="*/ 101931 h 2125662"/>
                  <a:gd name="T116" fmla="*/ 560729 w 1679575"/>
                  <a:gd name="T117" fmla="*/ 48972 h 2125662"/>
                  <a:gd name="T118" fmla="*/ 652620 w 1679575"/>
                  <a:gd name="T119" fmla="*/ 13952 h 2125662"/>
                  <a:gd name="T120" fmla="*/ 752191 w 1679575"/>
                  <a:gd name="T121" fmla="*/ 0 h 212566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79575" h="2125662">
                    <a:moveTo>
                      <a:pt x="481421" y="957262"/>
                    </a:moveTo>
                    <a:lnTo>
                      <a:pt x="484914" y="961070"/>
                    </a:lnTo>
                    <a:lnTo>
                      <a:pt x="490948" y="968686"/>
                    </a:lnTo>
                    <a:lnTo>
                      <a:pt x="497299" y="975667"/>
                    </a:lnTo>
                    <a:lnTo>
                      <a:pt x="510319" y="990264"/>
                    </a:lnTo>
                    <a:lnTo>
                      <a:pt x="523657" y="1003909"/>
                    </a:lnTo>
                    <a:lnTo>
                      <a:pt x="537947" y="1017237"/>
                    </a:lnTo>
                    <a:lnTo>
                      <a:pt x="552237" y="1029613"/>
                    </a:lnTo>
                    <a:lnTo>
                      <a:pt x="567480" y="1041671"/>
                    </a:lnTo>
                    <a:lnTo>
                      <a:pt x="583040" y="1053095"/>
                    </a:lnTo>
                    <a:lnTo>
                      <a:pt x="598601" y="1063884"/>
                    </a:lnTo>
                    <a:lnTo>
                      <a:pt x="615114" y="1074039"/>
                    </a:lnTo>
                    <a:lnTo>
                      <a:pt x="631627" y="1083558"/>
                    </a:lnTo>
                    <a:lnTo>
                      <a:pt x="649093" y="1092126"/>
                    </a:lnTo>
                    <a:lnTo>
                      <a:pt x="666241" y="1100377"/>
                    </a:lnTo>
                    <a:lnTo>
                      <a:pt x="684025" y="1107993"/>
                    </a:lnTo>
                    <a:lnTo>
                      <a:pt x="701808" y="1114657"/>
                    </a:lnTo>
                    <a:lnTo>
                      <a:pt x="720226" y="1120686"/>
                    </a:lnTo>
                    <a:lnTo>
                      <a:pt x="738645" y="1125763"/>
                    </a:lnTo>
                    <a:lnTo>
                      <a:pt x="734517" y="1130840"/>
                    </a:lnTo>
                    <a:lnTo>
                      <a:pt x="730706" y="1135283"/>
                    </a:lnTo>
                    <a:lnTo>
                      <a:pt x="727213" y="1140043"/>
                    </a:lnTo>
                    <a:lnTo>
                      <a:pt x="723402" y="1145437"/>
                    </a:lnTo>
                    <a:lnTo>
                      <a:pt x="720544" y="1150515"/>
                    </a:lnTo>
                    <a:lnTo>
                      <a:pt x="717368" y="1155909"/>
                    </a:lnTo>
                    <a:lnTo>
                      <a:pt x="714510" y="1161304"/>
                    </a:lnTo>
                    <a:lnTo>
                      <a:pt x="711970" y="1167016"/>
                    </a:lnTo>
                    <a:lnTo>
                      <a:pt x="710064" y="1172410"/>
                    </a:lnTo>
                    <a:lnTo>
                      <a:pt x="708159" y="1178439"/>
                    </a:lnTo>
                    <a:lnTo>
                      <a:pt x="706254" y="1184151"/>
                    </a:lnTo>
                    <a:lnTo>
                      <a:pt x="704983" y="1190498"/>
                    </a:lnTo>
                    <a:lnTo>
                      <a:pt x="704031" y="1196210"/>
                    </a:lnTo>
                    <a:lnTo>
                      <a:pt x="702761" y="1202556"/>
                    </a:lnTo>
                    <a:lnTo>
                      <a:pt x="702443" y="1208903"/>
                    </a:lnTo>
                    <a:lnTo>
                      <a:pt x="702125" y="1215249"/>
                    </a:lnTo>
                    <a:lnTo>
                      <a:pt x="702443" y="1222548"/>
                    </a:lnTo>
                    <a:lnTo>
                      <a:pt x="703078" y="1229529"/>
                    </a:lnTo>
                    <a:lnTo>
                      <a:pt x="704348" y="1236510"/>
                    </a:lnTo>
                    <a:lnTo>
                      <a:pt x="705619" y="1243174"/>
                    </a:lnTo>
                    <a:lnTo>
                      <a:pt x="707206" y="1249838"/>
                    </a:lnTo>
                    <a:lnTo>
                      <a:pt x="709112" y="1256819"/>
                    </a:lnTo>
                    <a:lnTo>
                      <a:pt x="711652" y="1263166"/>
                    </a:lnTo>
                    <a:lnTo>
                      <a:pt x="714193" y="1269512"/>
                    </a:lnTo>
                    <a:lnTo>
                      <a:pt x="717686" y="1275542"/>
                    </a:lnTo>
                    <a:lnTo>
                      <a:pt x="720861" y="1281571"/>
                    </a:lnTo>
                    <a:lnTo>
                      <a:pt x="724355" y="1287283"/>
                    </a:lnTo>
                    <a:lnTo>
                      <a:pt x="728483" y="1292995"/>
                    </a:lnTo>
                    <a:lnTo>
                      <a:pt x="732611" y="1298389"/>
                    </a:lnTo>
                    <a:lnTo>
                      <a:pt x="737057" y="1303784"/>
                    </a:lnTo>
                    <a:lnTo>
                      <a:pt x="742138" y="1308861"/>
                    </a:lnTo>
                    <a:lnTo>
                      <a:pt x="746901" y="1313304"/>
                    </a:lnTo>
                    <a:lnTo>
                      <a:pt x="672275" y="1874339"/>
                    </a:lnTo>
                    <a:lnTo>
                      <a:pt x="854237" y="2050773"/>
                    </a:lnTo>
                    <a:lnTo>
                      <a:pt x="1030800" y="1874339"/>
                    </a:lnTo>
                    <a:lnTo>
                      <a:pt x="956173" y="1313304"/>
                    </a:lnTo>
                    <a:lnTo>
                      <a:pt x="961572" y="1308544"/>
                    </a:lnTo>
                    <a:lnTo>
                      <a:pt x="966018" y="1303466"/>
                    </a:lnTo>
                    <a:lnTo>
                      <a:pt x="970781" y="1298072"/>
                    </a:lnTo>
                    <a:lnTo>
                      <a:pt x="974910" y="1292995"/>
                    </a:lnTo>
                    <a:lnTo>
                      <a:pt x="978720" y="1286965"/>
                    </a:lnTo>
                    <a:lnTo>
                      <a:pt x="982531" y="1281571"/>
                    </a:lnTo>
                    <a:lnTo>
                      <a:pt x="986024" y="1275224"/>
                    </a:lnTo>
                    <a:lnTo>
                      <a:pt x="988882" y="1269195"/>
                    </a:lnTo>
                    <a:lnTo>
                      <a:pt x="991423" y="1262849"/>
                    </a:lnTo>
                    <a:lnTo>
                      <a:pt x="994281" y="1256502"/>
                    </a:lnTo>
                    <a:lnTo>
                      <a:pt x="996186" y="1249838"/>
                    </a:lnTo>
                    <a:lnTo>
                      <a:pt x="997774" y="1243174"/>
                    </a:lnTo>
                    <a:lnTo>
                      <a:pt x="999044" y="1236510"/>
                    </a:lnTo>
                    <a:lnTo>
                      <a:pt x="999997" y="1229212"/>
                    </a:lnTo>
                    <a:lnTo>
                      <a:pt x="1000632" y="1222548"/>
                    </a:lnTo>
                    <a:lnTo>
                      <a:pt x="1000632" y="1215249"/>
                    </a:lnTo>
                    <a:lnTo>
                      <a:pt x="1000632" y="1208903"/>
                    </a:lnTo>
                    <a:lnTo>
                      <a:pt x="1000314" y="1203191"/>
                    </a:lnTo>
                    <a:lnTo>
                      <a:pt x="999679" y="1197479"/>
                    </a:lnTo>
                    <a:lnTo>
                      <a:pt x="998727" y="1191767"/>
                    </a:lnTo>
                    <a:lnTo>
                      <a:pt x="997456" y="1186055"/>
                    </a:lnTo>
                    <a:lnTo>
                      <a:pt x="996186" y="1180661"/>
                    </a:lnTo>
                    <a:lnTo>
                      <a:pt x="994598" y="1175266"/>
                    </a:lnTo>
                    <a:lnTo>
                      <a:pt x="992375" y="1169872"/>
                    </a:lnTo>
                    <a:lnTo>
                      <a:pt x="990152" y="1164794"/>
                    </a:lnTo>
                    <a:lnTo>
                      <a:pt x="987929" y="1159400"/>
                    </a:lnTo>
                    <a:lnTo>
                      <a:pt x="985389" y="1154640"/>
                    </a:lnTo>
                    <a:lnTo>
                      <a:pt x="982849" y="1149563"/>
                    </a:lnTo>
                    <a:lnTo>
                      <a:pt x="979355" y="1144803"/>
                    </a:lnTo>
                    <a:lnTo>
                      <a:pt x="976497" y="1139725"/>
                    </a:lnTo>
                    <a:lnTo>
                      <a:pt x="973004" y="1135283"/>
                    </a:lnTo>
                    <a:lnTo>
                      <a:pt x="969829" y="1130840"/>
                    </a:lnTo>
                    <a:lnTo>
                      <a:pt x="987612" y="1126398"/>
                    </a:lnTo>
                    <a:lnTo>
                      <a:pt x="1005713" y="1121320"/>
                    </a:lnTo>
                    <a:lnTo>
                      <a:pt x="1023496" y="1115609"/>
                    </a:lnTo>
                    <a:lnTo>
                      <a:pt x="1041280" y="1109262"/>
                    </a:lnTo>
                    <a:lnTo>
                      <a:pt x="1058428" y="1101963"/>
                    </a:lnTo>
                    <a:lnTo>
                      <a:pt x="1075576" y="1094665"/>
                    </a:lnTo>
                    <a:lnTo>
                      <a:pt x="1092089" y="1086097"/>
                    </a:lnTo>
                    <a:lnTo>
                      <a:pt x="1108602" y="1076895"/>
                    </a:lnTo>
                    <a:lnTo>
                      <a:pt x="1124480" y="1067375"/>
                    </a:lnTo>
                    <a:lnTo>
                      <a:pt x="1140041" y="1056903"/>
                    </a:lnTo>
                    <a:lnTo>
                      <a:pt x="1155601" y="1046114"/>
                    </a:lnTo>
                    <a:lnTo>
                      <a:pt x="1170209" y="1034690"/>
                    </a:lnTo>
                    <a:lnTo>
                      <a:pt x="1184817" y="1022632"/>
                    </a:lnTo>
                    <a:lnTo>
                      <a:pt x="1198472" y="1009938"/>
                    </a:lnTo>
                    <a:lnTo>
                      <a:pt x="1211809" y="996928"/>
                    </a:lnTo>
                    <a:lnTo>
                      <a:pt x="1225147" y="983283"/>
                    </a:lnTo>
                    <a:lnTo>
                      <a:pt x="1228640" y="979792"/>
                    </a:lnTo>
                    <a:lnTo>
                      <a:pt x="1232451" y="982966"/>
                    </a:lnTo>
                    <a:lnTo>
                      <a:pt x="1257220" y="1002005"/>
                    </a:lnTo>
                    <a:lnTo>
                      <a:pt x="1281037" y="1021680"/>
                    </a:lnTo>
                    <a:lnTo>
                      <a:pt x="1304537" y="1041989"/>
                    </a:lnTo>
                    <a:lnTo>
                      <a:pt x="1316604" y="1052143"/>
                    </a:lnTo>
                    <a:lnTo>
                      <a:pt x="1327719" y="1062615"/>
                    </a:lnTo>
                    <a:lnTo>
                      <a:pt x="1338833" y="1073404"/>
                    </a:lnTo>
                    <a:lnTo>
                      <a:pt x="1349948" y="1084193"/>
                    </a:lnTo>
                    <a:lnTo>
                      <a:pt x="1361062" y="1094982"/>
                    </a:lnTo>
                    <a:lnTo>
                      <a:pt x="1371860" y="1105771"/>
                    </a:lnTo>
                    <a:lnTo>
                      <a:pt x="1382339" y="1116561"/>
                    </a:lnTo>
                    <a:lnTo>
                      <a:pt x="1392818" y="1127984"/>
                    </a:lnTo>
                    <a:lnTo>
                      <a:pt x="1403298" y="1139408"/>
                    </a:lnTo>
                    <a:lnTo>
                      <a:pt x="1413460" y="1150832"/>
                    </a:lnTo>
                    <a:lnTo>
                      <a:pt x="1423304" y="1162573"/>
                    </a:lnTo>
                    <a:lnTo>
                      <a:pt x="1433149" y="1174314"/>
                    </a:lnTo>
                    <a:lnTo>
                      <a:pt x="1442675" y="1186373"/>
                    </a:lnTo>
                    <a:lnTo>
                      <a:pt x="1452202" y="1198748"/>
                    </a:lnTo>
                    <a:lnTo>
                      <a:pt x="1461411" y="1210807"/>
                    </a:lnTo>
                    <a:lnTo>
                      <a:pt x="1470621" y="1223183"/>
                    </a:lnTo>
                    <a:lnTo>
                      <a:pt x="1479830" y="1235876"/>
                    </a:lnTo>
                    <a:lnTo>
                      <a:pt x="1488404" y="1248569"/>
                    </a:lnTo>
                    <a:lnTo>
                      <a:pt x="1496978" y="1261262"/>
                    </a:lnTo>
                    <a:lnTo>
                      <a:pt x="1505552" y="1274272"/>
                    </a:lnTo>
                    <a:lnTo>
                      <a:pt x="1513809" y="1287600"/>
                    </a:lnTo>
                    <a:lnTo>
                      <a:pt x="1521748" y="1300611"/>
                    </a:lnTo>
                    <a:lnTo>
                      <a:pt x="1529687" y="1314573"/>
                    </a:lnTo>
                    <a:lnTo>
                      <a:pt x="1537308" y="1328218"/>
                    </a:lnTo>
                    <a:lnTo>
                      <a:pt x="1544930" y="1341863"/>
                    </a:lnTo>
                    <a:lnTo>
                      <a:pt x="1552234" y="1355826"/>
                    </a:lnTo>
                    <a:lnTo>
                      <a:pt x="1559537" y="1369788"/>
                    </a:lnTo>
                    <a:lnTo>
                      <a:pt x="1566206" y="1384385"/>
                    </a:lnTo>
                    <a:lnTo>
                      <a:pt x="1573193" y="1398982"/>
                    </a:lnTo>
                    <a:lnTo>
                      <a:pt x="1579544" y="1413579"/>
                    </a:lnTo>
                    <a:lnTo>
                      <a:pt x="1586213" y="1428176"/>
                    </a:lnTo>
                    <a:lnTo>
                      <a:pt x="1592246" y="1443725"/>
                    </a:lnTo>
                    <a:lnTo>
                      <a:pt x="1598280" y="1458640"/>
                    </a:lnTo>
                    <a:lnTo>
                      <a:pt x="1603996" y="1473871"/>
                    </a:lnTo>
                    <a:lnTo>
                      <a:pt x="1609712" y="1489738"/>
                    </a:lnTo>
                    <a:lnTo>
                      <a:pt x="1614793" y="1505287"/>
                    </a:lnTo>
                    <a:lnTo>
                      <a:pt x="1620191" y="1521153"/>
                    </a:lnTo>
                    <a:lnTo>
                      <a:pt x="1624955" y="1537337"/>
                    </a:lnTo>
                    <a:lnTo>
                      <a:pt x="1630036" y="1553521"/>
                    </a:lnTo>
                    <a:lnTo>
                      <a:pt x="1634482" y="1570339"/>
                    </a:lnTo>
                    <a:lnTo>
                      <a:pt x="1638610" y="1586840"/>
                    </a:lnTo>
                    <a:lnTo>
                      <a:pt x="1643056" y="1603976"/>
                    </a:lnTo>
                    <a:lnTo>
                      <a:pt x="1646867" y="1620794"/>
                    </a:lnTo>
                    <a:lnTo>
                      <a:pt x="1650677" y="1637930"/>
                    </a:lnTo>
                    <a:lnTo>
                      <a:pt x="1654170" y="1655383"/>
                    </a:lnTo>
                    <a:lnTo>
                      <a:pt x="1657664" y="1673153"/>
                    </a:lnTo>
                    <a:lnTo>
                      <a:pt x="1660522" y="1690923"/>
                    </a:lnTo>
                    <a:lnTo>
                      <a:pt x="1663697" y="1709011"/>
                    </a:lnTo>
                    <a:lnTo>
                      <a:pt x="1666238" y="1727099"/>
                    </a:lnTo>
                    <a:lnTo>
                      <a:pt x="1668461" y="1745821"/>
                    </a:lnTo>
                    <a:lnTo>
                      <a:pt x="1670684" y="1764226"/>
                    </a:lnTo>
                    <a:lnTo>
                      <a:pt x="1672589" y="1783266"/>
                    </a:lnTo>
                    <a:lnTo>
                      <a:pt x="1674177" y="1802305"/>
                    </a:lnTo>
                    <a:lnTo>
                      <a:pt x="1676082" y="1821345"/>
                    </a:lnTo>
                    <a:lnTo>
                      <a:pt x="1677352" y="1841019"/>
                    </a:lnTo>
                    <a:lnTo>
                      <a:pt x="1678305" y="1860694"/>
                    </a:lnTo>
                    <a:lnTo>
                      <a:pt x="1679258" y="1880368"/>
                    </a:lnTo>
                    <a:lnTo>
                      <a:pt x="1679575" y="1900677"/>
                    </a:lnTo>
                    <a:lnTo>
                      <a:pt x="1679575" y="1903850"/>
                    </a:lnTo>
                    <a:lnTo>
                      <a:pt x="1677035" y="1905437"/>
                    </a:lnTo>
                    <a:lnTo>
                      <a:pt x="1653853" y="1918765"/>
                    </a:lnTo>
                    <a:lnTo>
                      <a:pt x="1630353" y="1931775"/>
                    </a:lnTo>
                    <a:lnTo>
                      <a:pt x="1606854" y="1944151"/>
                    </a:lnTo>
                    <a:lnTo>
                      <a:pt x="1583037" y="1956209"/>
                    </a:lnTo>
                    <a:lnTo>
                      <a:pt x="1558902" y="1967950"/>
                    </a:lnTo>
                    <a:lnTo>
                      <a:pt x="1534768" y="1979374"/>
                    </a:lnTo>
                    <a:lnTo>
                      <a:pt x="1510316" y="1990163"/>
                    </a:lnTo>
                    <a:lnTo>
                      <a:pt x="1485864" y="2000635"/>
                    </a:lnTo>
                    <a:lnTo>
                      <a:pt x="1461411" y="2010790"/>
                    </a:lnTo>
                    <a:lnTo>
                      <a:pt x="1436642" y="2020627"/>
                    </a:lnTo>
                    <a:lnTo>
                      <a:pt x="1411872" y="2029512"/>
                    </a:lnTo>
                    <a:lnTo>
                      <a:pt x="1386785" y="2038397"/>
                    </a:lnTo>
                    <a:lnTo>
                      <a:pt x="1361380" y="2046965"/>
                    </a:lnTo>
                    <a:lnTo>
                      <a:pt x="1335975" y="2054581"/>
                    </a:lnTo>
                    <a:lnTo>
                      <a:pt x="1310570" y="2062514"/>
                    </a:lnTo>
                    <a:lnTo>
                      <a:pt x="1285166" y="2069495"/>
                    </a:lnTo>
                    <a:lnTo>
                      <a:pt x="1259443" y="2076159"/>
                    </a:lnTo>
                    <a:lnTo>
                      <a:pt x="1233403" y="2082506"/>
                    </a:lnTo>
                    <a:lnTo>
                      <a:pt x="1207681" y="2088535"/>
                    </a:lnTo>
                    <a:lnTo>
                      <a:pt x="1181959" y="2093929"/>
                    </a:lnTo>
                    <a:lnTo>
                      <a:pt x="1155919" y="2099007"/>
                    </a:lnTo>
                    <a:lnTo>
                      <a:pt x="1129561" y="2103767"/>
                    </a:lnTo>
                    <a:lnTo>
                      <a:pt x="1103204" y="2107892"/>
                    </a:lnTo>
                    <a:lnTo>
                      <a:pt x="1077164" y="2111382"/>
                    </a:lnTo>
                    <a:lnTo>
                      <a:pt x="1050806" y="2114873"/>
                    </a:lnTo>
                    <a:lnTo>
                      <a:pt x="1024131" y="2117729"/>
                    </a:lnTo>
                    <a:lnTo>
                      <a:pt x="997774" y="2119950"/>
                    </a:lnTo>
                    <a:lnTo>
                      <a:pt x="971099" y="2121854"/>
                    </a:lnTo>
                    <a:lnTo>
                      <a:pt x="944424" y="2123441"/>
                    </a:lnTo>
                    <a:lnTo>
                      <a:pt x="917749" y="2125028"/>
                    </a:lnTo>
                    <a:lnTo>
                      <a:pt x="891074" y="2125662"/>
                    </a:lnTo>
                    <a:lnTo>
                      <a:pt x="864399" y="2125662"/>
                    </a:lnTo>
                    <a:lnTo>
                      <a:pt x="835818" y="2125662"/>
                    </a:lnTo>
                    <a:lnTo>
                      <a:pt x="807238" y="2124710"/>
                    </a:lnTo>
                    <a:lnTo>
                      <a:pt x="778657" y="2123124"/>
                    </a:lnTo>
                    <a:lnTo>
                      <a:pt x="750395" y="2121537"/>
                    </a:lnTo>
                    <a:lnTo>
                      <a:pt x="722132" y="2119316"/>
                    </a:lnTo>
                    <a:lnTo>
                      <a:pt x="693869" y="2116777"/>
                    </a:lnTo>
                    <a:lnTo>
                      <a:pt x="665606" y="2113604"/>
                    </a:lnTo>
                    <a:lnTo>
                      <a:pt x="637661" y="2109478"/>
                    </a:lnTo>
                    <a:lnTo>
                      <a:pt x="609398" y="2105353"/>
                    </a:lnTo>
                    <a:lnTo>
                      <a:pt x="581453" y="2100593"/>
                    </a:lnTo>
                    <a:lnTo>
                      <a:pt x="553825" y="2095199"/>
                    </a:lnTo>
                    <a:lnTo>
                      <a:pt x="525880" y="2089487"/>
                    </a:lnTo>
                    <a:lnTo>
                      <a:pt x="498252" y="2083458"/>
                    </a:lnTo>
                    <a:lnTo>
                      <a:pt x="470624" y="2076476"/>
                    </a:lnTo>
                    <a:lnTo>
                      <a:pt x="443314" y="2069495"/>
                    </a:lnTo>
                    <a:lnTo>
                      <a:pt x="416321" y="2061879"/>
                    </a:lnTo>
                    <a:lnTo>
                      <a:pt x="389011" y="2053629"/>
                    </a:lnTo>
                    <a:lnTo>
                      <a:pt x="362019" y="2045378"/>
                    </a:lnTo>
                    <a:lnTo>
                      <a:pt x="335343" y="2036176"/>
                    </a:lnTo>
                    <a:lnTo>
                      <a:pt x="308668" y="2026656"/>
                    </a:lnTo>
                    <a:lnTo>
                      <a:pt x="282311" y="2016502"/>
                    </a:lnTo>
                    <a:lnTo>
                      <a:pt x="255953" y="2006030"/>
                    </a:lnTo>
                    <a:lnTo>
                      <a:pt x="229913" y="1994923"/>
                    </a:lnTo>
                    <a:lnTo>
                      <a:pt x="203556" y="1983499"/>
                    </a:lnTo>
                    <a:lnTo>
                      <a:pt x="177833" y="1971441"/>
                    </a:lnTo>
                    <a:lnTo>
                      <a:pt x="152429" y="1959065"/>
                    </a:lnTo>
                    <a:lnTo>
                      <a:pt x="127024" y="1946372"/>
                    </a:lnTo>
                    <a:lnTo>
                      <a:pt x="101619" y="1933044"/>
                    </a:lnTo>
                    <a:lnTo>
                      <a:pt x="76532" y="1919399"/>
                    </a:lnTo>
                    <a:lnTo>
                      <a:pt x="51762" y="1905437"/>
                    </a:lnTo>
                    <a:lnTo>
                      <a:pt x="27310" y="1890523"/>
                    </a:lnTo>
                    <a:lnTo>
                      <a:pt x="2858" y="1875291"/>
                    </a:lnTo>
                    <a:lnTo>
                      <a:pt x="0" y="1888301"/>
                    </a:lnTo>
                    <a:lnTo>
                      <a:pt x="0" y="1870531"/>
                    </a:lnTo>
                    <a:lnTo>
                      <a:pt x="952" y="1850222"/>
                    </a:lnTo>
                    <a:lnTo>
                      <a:pt x="2223" y="1829913"/>
                    </a:lnTo>
                    <a:lnTo>
                      <a:pt x="3493" y="1809604"/>
                    </a:lnTo>
                    <a:lnTo>
                      <a:pt x="5398" y="1790247"/>
                    </a:lnTo>
                    <a:lnTo>
                      <a:pt x="6986" y="1770573"/>
                    </a:lnTo>
                    <a:lnTo>
                      <a:pt x="9209" y="1750898"/>
                    </a:lnTo>
                    <a:lnTo>
                      <a:pt x="11749" y="1732176"/>
                    </a:lnTo>
                    <a:lnTo>
                      <a:pt x="14290" y="1713136"/>
                    </a:lnTo>
                    <a:lnTo>
                      <a:pt x="17148" y="1694414"/>
                    </a:lnTo>
                    <a:lnTo>
                      <a:pt x="20006" y="1676009"/>
                    </a:lnTo>
                    <a:lnTo>
                      <a:pt x="23499" y="1657604"/>
                    </a:lnTo>
                    <a:lnTo>
                      <a:pt x="26992" y="1639834"/>
                    </a:lnTo>
                    <a:lnTo>
                      <a:pt x="30486" y="1621746"/>
                    </a:lnTo>
                    <a:lnTo>
                      <a:pt x="34931" y="1604293"/>
                    </a:lnTo>
                    <a:lnTo>
                      <a:pt x="38742" y="1586840"/>
                    </a:lnTo>
                    <a:lnTo>
                      <a:pt x="43188" y="1569704"/>
                    </a:lnTo>
                    <a:lnTo>
                      <a:pt x="47951" y="1552569"/>
                    </a:lnTo>
                    <a:lnTo>
                      <a:pt x="52715" y="1536068"/>
                    </a:lnTo>
                    <a:lnTo>
                      <a:pt x="57796" y="1519249"/>
                    </a:lnTo>
                    <a:lnTo>
                      <a:pt x="62877" y="1503066"/>
                    </a:lnTo>
                    <a:lnTo>
                      <a:pt x="68593" y="1486564"/>
                    </a:lnTo>
                    <a:lnTo>
                      <a:pt x="73991" y="1470698"/>
                    </a:lnTo>
                    <a:lnTo>
                      <a:pt x="80025" y="1455149"/>
                    </a:lnTo>
                    <a:lnTo>
                      <a:pt x="86059" y="1439283"/>
                    </a:lnTo>
                    <a:lnTo>
                      <a:pt x="92410" y="1424051"/>
                    </a:lnTo>
                    <a:lnTo>
                      <a:pt x="98761" y="1409137"/>
                    </a:lnTo>
                    <a:lnTo>
                      <a:pt x="105430" y="1393905"/>
                    </a:lnTo>
                    <a:lnTo>
                      <a:pt x="112098" y="1378990"/>
                    </a:lnTo>
                    <a:lnTo>
                      <a:pt x="119402" y="1364393"/>
                    </a:lnTo>
                    <a:lnTo>
                      <a:pt x="126706" y="1350114"/>
                    </a:lnTo>
                    <a:lnTo>
                      <a:pt x="134010" y="1335834"/>
                    </a:lnTo>
                    <a:lnTo>
                      <a:pt x="141632" y="1321871"/>
                    </a:lnTo>
                    <a:lnTo>
                      <a:pt x="149571" y="1307909"/>
                    </a:lnTo>
                    <a:lnTo>
                      <a:pt x="157510" y="1294264"/>
                    </a:lnTo>
                    <a:lnTo>
                      <a:pt x="165766" y="1280936"/>
                    </a:lnTo>
                    <a:lnTo>
                      <a:pt x="174023" y="1267291"/>
                    </a:lnTo>
                    <a:lnTo>
                      <a:pt x="182597" y="1253963"/>
                    </a:lnTo>
                    <a:lnTo>
                      <a:pt x="191171" y="1241270"/>
                    </a:lnTo>
                    <a:lnTo>
                      <a:pt x="200380" y="1228260"/>
                    </a:lnTo>
                    <a:lnTo>
                      <a:pt x="209589" y="1215884"/>
                    </a:lnTo>
                    <a:lnTo>
                      <a:pt x="218799" y="1203191"/>
                    </a:lnTo>
                    <a:lnTo>
                      <a:pt x="228008" y="1191133"/>
                    </a:lnTo>
                    <a:lnTo>
                      <a:pt x="237852" y="1178757"/>
                    </a:lnTo>
                    <a:lnTo>
                      <a:pt x="247697" y="1167016"/>
                    </a:lnTo>
                    <a:lnTo>
                      <a:pt x="257541" y="1155275"/>
                    </a:lnTo>
                    <a:lnTo>
                      <a:pt x="267703" y="1143533"/>
                    </a:lnTo>
                    <a:lnTo>
                      <a:pt x="278182" y="1132110"/>
                    </a:lnTo>
                    <a:lnTo>
                      <a:pt x="288662" y="1120686"/>
                    </a:lnTo>
                    <a:lnTo>
                      <a:pt x="298824" y="1109579"/>
                    </a:lnTo>
                    <a:lnTo>
                      <a:pt x="309938" y="1098473"/>
                    </a:lnTo>
                    <a:lnTo>
                      <a:pt x="320735" y="1087684"/>
                    </a:lnTo>
                    <a:lnTo>
                      <a:pt x="331850" y="1076895"/>
                    </a:lnTo>
                    <a:lnTo>
                      <a:pt x="343282" y="1066423"/>
                    </a:lnTo>
                    <a:lnTo>
                      <a:pt x="354715" y="1055951"/>
                    </a:lnTo>
                    <a:lnTo>
                      <a:pt x="366147" y="1045797"/>
                    </a:lnTo>
                    <a:lnTo>
                      <a:pt x="377897" y="1035642"/>
                    </a:lnTo>
                    <a:lnTo>
                      <a:pt x="389964" y="1025805"/>
                    </a:lnTo>
                    <a:lnTo>
                      <a:pt x="401714" y="1015968"/>
                    </a:lnTo>
                    <a:lnTo>
                      <a:pt x="414099" y="1006448"/>
                    </a:lnTo>
                    <a:lnTo>
                      <a:pt x="426801" y="996928"/>
                    </a:lnTo>
                    <a:lnTo>
                      <a:pt x="439186" y="987408"/>
                    </a:lnTo>
                    <a:lnTo>
                      <a:pt x="451571" y="977888"/>
                    </a:lnTo>
                    <a:lnTo>
                      <a:pt x="477293" y="960118"/>
                    </a:lnTo>
                    <a:lnTo>
                      <a:pt x="481421" y="957262"/>
                    </a:lnTo>
                    <a:close/>
                    <a:moveTo>
                      <a:pt x="839471" y="0"/>
                    </a:moveTo>
                    <a:lnTo>
                      <a:pt x="852171" y="0"/>
                    </a:lnTo>
                    <a:lnTo>
                      <a:pt x="865506" y="0"/>
                    </a:lnTo>
                    <a:lnTo>
                      <a:pt x="878206" y="636"/>
                    </a:lnTo>
                    <a:lnTo>
                      <a:pt x="890906" y="1271"/>
                    </a:lnTo>
                    <a:lnTo>
                      <a:pt x="903288" y="2542"/>
                    </a:lnTo>
                    <a:lnTo>
                      <a:pt x="915988" y="3813"/>
                    </a:lnTo>
                    <a:lnTo>
                      <a:pt x="928371" y="5719"/>
                    </a:lnTo>
                    <a:lnTo>
                      <a:pt x="940436" y="7943"/>
                    </a:lnTo>
                    <a:lnTo>
                      <a:pt x="952818" y="10167"/>
                    </a:lnTo>
                    <a:lnTo>
                      <a:pt x="964883" y="12708"/>
                    </a:lnTo>
                    <a:lnTo>
                      <a:pt x="976631" y="15568"/>
                    </a:lnTo>
                    <a:lnTo>
                      <a:pt x="988696" y="19062"/>
                    </a:lnTo>
                    <a:lnTo>
                      <a:pt x="1000443" y="22239"/>
                    </a:lnTo>
                    <a:lnTo>
                      <a:pt x="1011873" y="26052"/>
                    </a:lnTo>
                    <a:lnTo>
                      <a:pt x="1023621" y="30182"/>
                    </a:lnTo>
                    <a:lnTo>
                      <a:pt x="1034733" y="34630"/>
                    </a:lnTo>
                    <a:lnTo>
                      <a:pt x="1046163" y="39395"/>
                    </a:lnTo>
                    <a:lnTo>
                      <a:pt x="1057276" y="44161"/>
                    </a:lnTo>
                    <a:lnTo>
                      <a:pt x="1068388" y="48926"/>
                    </a:lnTo>
                    <a:lnTo>
                      <a:pt x="1079183" y="54645"/>
                    </a:lnTo>
                    <a:lnTo>
                      <a:pt x="1089661" y="60046"/>
                    </a:lnTo>
                    <a:lnTo>
                      <a:pt x="1100456" y="66082"/>
                    </a:lnTo>
                    <a:lnTo>
                      <a:pt x="1110616" y="72119"/>
                    </a:lnTo>
                    <a:lnTo>
                      <a:pt x="1120776" y="78790"/>
                    </a:lnTo>
                    <a:lnTo>
                      <a:pt x="1130936" y="85462"/>
                    </a:lnTo>
                    <a:lnTo>
                      <a:pt x="1140461" y="92134"/>
                    </a:lnTo>
                    <a:lnTo>
                      <a:pt x="1150303" y="99123"/>
                    </a:lnTo>
                    <a:lnTo>
                      <a:pt x="1159828" y="106430"/>
                    </a:lnTo>
                    <a:lnTo>
                      <a:pt x="1169353" y="114055"/>
                    </a:lnTo>
                    <a:lnTo>
                      <a:pt x="1178561" y="121680"/>
                    </a:lnTo>
                    <a:lnTo>
                      <a:pt x="1187133" y="129623"/>
                    </a:lnTo>
                    <a:lnTo>
                      <a:pt x="1196023" y="137883"/>
                    </a:lnTo>
                    <a:lnTo>
                      <a:pt x="1204596" y="146143"/>
                    </a:lnTo>
                    <a:lnTo>
                      <a:pt x="1213168" y="155039"/>
                    </a:lnTo>
                    <a:lnTo>
                      <a:pt x="1221106" y="163299"/>
                    </a:lnTo>
                    <a:lnTo>
                      <a:pt x="1229043" y="172513"/>
                    </a:lnTo>
                    <a:lnTo>
                      <a:pt x="1236981" y="181726"/>
                    </a:lnTo>
                    <a:lnTo>
                      <a:pt x="1244283" y="190939"/>
                    </a:lnTo>
                    <a:lnTo>
                      <a:pt x="1251586" y="200153"/>
                    </a:lnTo>
                    <a:lnTo>
                      <a:pt x="1258888" y="210001"/>
                    </a:lnTo>
                    <a:lnTo>
                      <a:pt x="1265556" y="219850"/>
                    </a:lnTo>
                    <a:lnTo>
                      <a:pt x="1272223" y="230017"/>
                    </a:lnTo>
                    <a:lnTo>
                      <a:pt x="1278256" y="240183"/>
                    </a:lnTo>
                    <a:lnTo>
                      <a:pt x="1284606" y="250667"/>
                    </a:lnTo>
                    <a:lnTo>
                      <a:pt x="1290321" y="261151"/>
                    </a:lnTo>
                    <a:lnTo>
                      <a:pt x="1296353" y="271953"/>
                    </a:lnTo>
                    <a:lnTo>
                      <a:pt x="1301433" y="282755"/>
                    </a:lnTo>
                    <a:lnTo>
                      <a:pt x="1306831" y="293239"/>
                    </a:lnTo>
                    <a:lnTo>
                      <a:pt x="1311593" y="304359"/>
                    </a:lnTo>
                    <a:lnTo>
                      <a:pt x="1316356" y="315796"/>
                    </a:lnTo>
                    <a:lnTo>
                      <a:pt x="1320483" y="327234"/>
                    </a:lnTo>
                    <a:lnTo>
                      <a:pt x="1324293" y="338671"/>
                    </a:lnTo>
                    <a:lnTo>
                      <a:pt x="1328421" y="350426"/>
                    </a:lnTo>
                    <a:lnTo>
                      <a:pt x="1331913" y="362181"/>
                    </a:lnTo>
                    <a:lnTo>
                      <a:pt x="1335088" y="373936"/>
                    </a:lnTo>
                    <a:lnTo>
                      <a:pt x="1337946" y="386009"/>
                    </a:lnTo>
                    <a:lnTo>
                      <a:pt x="1340803" y="398081"/>
                    </a:lnTo>
                    <a:lnTo>
                      <a:pt x="1343026" y="410472"/>
                    </a:lnTo>
                    <a:lnTo>
                      <a:pt x="1344931" y="422862"/>
                    </a:lnTo>
                    <a:lnTo>
                      <a:pt x="1346518" y="435252"/>
                    </a:lnTo>
                    <a:lnTo>
                      <a:pt x="1348106" y="447643"/>
                    </a:lnTo>
                    <a:lnTo>
                      <a:pt x="1349058" y="460033"/>
                    </a:lnTo>
                    <a:lnTo>
                      <a:pt x="1350011" y="472741"/>
                    </a:lnTo>
                    <a:lnTo>
                      <a:pt x="1350646" y="485449"/>
                    </a:lnTo>
                    <a:lnTo>
                      <a:pt x="1350963" y="498475"/>
                    </a:lnTo>
                    <a:lnTo>
                      <a:pt x="1350646" y="513407"/>
                    </a:lnTo>
                    <a:lnTo>
                      <a:pt x="1349693" y="528975"/>
                    </a:lnTo>
                    <a:lnTo>
                      <a:pt x="1348423" y="543907"/>
                    </a:lnTo>
                    <a:lnTo>
                      <a:pt x="1347153" y="558521"/>
                    </a:lnTo>
                    <a:lnTo>
                      <a:pt x="1345248" y="573453"/>
                    </a:lnTo>
                    <a:lnTo>
                      <a:pt x="1342708" y="588067"/>
                    </a:lnTo>
                    <a:lnTo>
                      <a:pt x="1339851" y="602682"/>
                    </a:lnTo>
                    <a:lnTo>
                      <a:pt x="1336358" y="616660"/>
                    </a:lnTo>
                    <a:lnTo>
                      <a:pt x="1332866" y="631275"/>
                    </a:lnTo>
                    <a:lnTo>
                      <a:pt x="1328738" y="645254"/>
                    </a:lnTo>
                    <a:lnTo>
                      <a:pt x="1324293" y="658915"/>
                    </a:lnTo>
                    <a:lnTo>
                      <a:pt x="1319531" y="672576"/>
                    </a:lnTo>
                    <a:lnTo>
                      <a:pt x="1314133" y="685920"/>
                    </a:lnTo>
                    <a:lnTo>
                      <a:pt x="1308418" y="699263"/>
                    </a:lnTo>
                    <a:lnTo>
                      <a:pt x="1302386" y="712607"/>
                    </a:lnTo>
                    <a:lnTo>
                      <a:pt x="1296353" y="725315"/>
                    </a:lnTo>
                    <a:lnTo>
                      <a:pt x="1289368" y="738023"/>
                    </a:lnTo>
                    <a:lnTo>
                      <a:pt x="1282383" y="750413"/>
                    </a:lnTo>
                    <a:lnTo>
                      <a:pt x="1275081" y="762486"/>
                    </a:lnTo>
                    <a:lnTo>
                      <a:pt x="1267143" y="774559"/>
                    </a:lnTo>
                    <a:lnTo>
                      <a:pt x="1259206" y="786313"/>
                    </a:lnTo>
                    <a:lnTo>
                      <a:pt x="1250633" y="797751"/>
                    </a:lnTo>
                    <a:lnTo>
                      <a:pt x="1242061" y="809188"/>
                    </a:lnTo>
                    <a:lnTo>
                      <a:pt x="1232853" y="819990"/>
                    </a:lnTo>
                    <a:lnTo>
                      <a:pt x="1223963" y="830792"/>
                    </a:lnTo>
                    <a:lnTo>
                      <a:pt x="1214121" y="841276"/>
                    </a:lnTo>
                    <a:lnTo>
                      <a:pt x="1204278" y="851442"/>
                    </a:lnTo>
                    <a:lnTo>
                      <a:pt x="1193801" y="860974"/>
                    </a:lnTo>
                    <a:lnTo>
                      <a:pt x="1183323" y="870822"/>
                    </a:lnTo>
                    <a:lnTo>
                      <a:pt x="1172528" y="880036"/>
                    </a:lnTo>
                    <a:lnTo>
                      <a:pt x="1161733" y="889249"/>
                    </a:lnTo>
                    <a:lnTo>
                      <a:pt x="1150303" y="897827"/>
                    </a:lnTo>
                    <a:lnTo>
                      <a:pt x="1134746" y="909264"/>
                    </a:lnTo>
                    <a:lnTo>
                      <a:pt x="1118236" y="920066"/>
                    </a:lnTo>
                    <a:lnTo>
                      <a:pt x="1101408" y="929915"/>
                    </a:lnTo>
                    <a:lnTo>
                      <a:pt x="1084581" y="939446"/>
                    </a:lnTo>
                    <a:lnTo>
                      <a:pt x="1066801" y="948342"/>
                    </a:lnTo>
                    <a:lnTo>
                      <a:pt x="1048703" y="956602"/>
                    </a:lnTo>
                    <a:lnTo>
                      <a:pt x="1040131" y="960414"/>
                    </a:lnTo>
                    <a:lnTo>
                      <a:pt x="1030606" y="963909"/>
                    </a:lnTo>
                    <a:lnTo>
                      <a:pt x="1021398" y="967722"/>
                    </a:lnTo>
                    <a:lnTo>
                      <a:pt x="1011873" y="970899"/>
                    </a:lnTo>
                    <a:lnTo>
                      <a:pt x="1002348" y="973758"/>
                    </a:lnTo>
                    <a:lnTo>
                      <a:pt x="993141" y="976617"/>
                    </a:lnTo>
                    <a:lnTo>
                      <a:pt x="983616" y="979794"/>
                    </a:lnTo>
                    <a:lnTo>
                      <a:pt x="973773" y="982018"/>
                    </a:lnTo>
                    <a:lnTo>
                      <a:pt x="963931" y="984560"/>
                    </a:lnTo>
                    <a:lnTo>
                      <a:pt x="954088" y="986466"/>
                    </a:lnTo>
                    <a:lnTo>
                      <a:pt x="944246" y="988372"/>
                    </a:lnTo>
                    <a:lnTo>
                      <a:pt x="934403" y="990596"/>
                    </a:lnTo>
                    <a:lnTo>
                      <a:pt x="924561" y="991867"/>
                    </a:lnTo>
                    <a:lnTo>
                      <a:pt x="914401" y="993455"/>
                    </a:lnTo>
                    <a:lnTo>
                      <a:pt x="904241" y="994409"/>
                    </a:lnTo>
                    <a:lnTo>
                      <a:pt x="893763" y="995362"/>
                    </a:lnTo>
                    <a:lnTo>
                      <a:pt x="883603" y="995997"/>
                    </a:lnTo>
                    <a:lnTo>
                      <a:pt x="873126" y="996632"/>
                    </a:lnTo>
                    <a:lnTo>
                      <a:pt x="862648" y="996950"/>
                    </a:lnTo>
                    <a:lnTo>
                      <a:pt x="852171" y="996950"/>
                    </a:lnTo>
                    <a:lnTo>
                      <a:pt x="840423" y="996950"/>
                    </a:lnTo>
                    <a:lnTo>
                      <a:pt x="828358" y="996315"/>
                    </a:lnTo>
                    <a:lnTo>
                      <a:pt x="816293" y="995679"/>
                    </a:lnTo>
                    <a:lnTo>
                      <a:pt x="804546" y="994726"/>
                    </a:lnTo>
                    <a:lnTo>
                      <a:pt x="792798" y="993455"/>
                    </a:lnTo>
                    <a:lnTo>
                      <a:pt x="781368" y="992185"/>
                    </a:lnTo>
                    <a:lnTo>
                      <a:pt x="769621" y="990278"/>
                    </a:lnTo>
                    <a:lnTo>
                      <a:pt x="758191" y="988054"/>
                    </a:lnTo>
                    <a:lnTo>
                      <a:pt x="746761" y="985831"/>
                    </a:lnTo>
                    <a:lnTo>
                      <a:pt x="735331" y="983289"/>
                    </a:lnTo>
                    <a:lnTo>
                      <a:pt x="724218" y="980430"/>
                    </a:lnTo>
                    <a:lnTo>
                      <a:pt x="713106" y="977253"/>
                    </a:lnTo>
                    <a:lnTo>
                      <a:pt x="702311" y="973758"/>
                    </a:lnTo>
                    <a:lnTo>
                      <a:pt x="691198" y="970263"/>
                    </a:lnTo>
                    <a:lnTo>
                      <a:pt x="680721" y="966768"/>
                    </a:lnTo>
                    <a:lnTo>
                      <a:pt x="670243" y="962321"/>
                    </a:lnTo>
                    <a:lnTo>
                      <a:pt x="659448" y="958190"/>
                    </a:lnTo>
                    <a:lnTo>
                      <a:pt x="648971" y="953425"/>
                    </a:lnTo>
                    <a:lnTo>
                      <a:pt x="638811" y="948659"/>
                    </a:lnTo>
                    <a:lnTo>
                      <a:pt x="628651" y="943894"/>
                    </a:lnTo>
                    <a:lnTo>
                      <a:pt x="618491" y="938493"/>
                    </a:lnTo>
                    <a:lnTo>
                      <a:pt x="608648" y="933410"/>
                    </a:lnTo>
                    <a:lnTo>
                      <a:pt x="599123" y="927373"/>
                    </a:lnTo>
                    <a:lnTo>
                      <a:pt x="589281" y="921655"/>
                    </a:lnTo>
                    <a:lnTo>
                      <a:pt x="579756" y="915618"/>
                    </a:lnTo>
                    <a:lnTo>
                      <a:pt x="570548" y="909264"/>
                    </a:lnTo>
                    <a:lnTo>
                      <a:pt x="561023" y="902910"/>
                    </a:lnTo>
                    <a:lnTo>
                      <a:pt x="552133" y="895921"/>
                    </a:lnTo>
                    <a:lnTo>
                      <a:pt x="543561" y="889249"/>
                    </a:lnTo>
                    <a:lnTo>
                      <a:pt x="534671" y="881942"/>
                    </a:lnTo>
                    <a:lnTo>
                      <a:pt x="526098" y="874952"/>
                    </a:lnTo>
                    <a:lnTo>
                      <a:pt x="517526" y="867328"/>
                    </a:lnTo>
                    <a:lnTo>
                      <a:pt x="508318" y="858750"/>
                    </a:lnTo>
                    <a:lnTo>
                      <a:pt x="499428" y="849854"/>
                    </a:lnTo>
                    <a:lnTo>
                      <a:pt x="490538" y="840958"/>
                    </a:lnTo>
                    <a:lnTo>
                      <a:pt x="481648" y="831427"/>
                    </a:lnTo>
                    <a:lnTo>
                      <a:pt x="473711" y="821896"/>
                    </a:lnTo>
                    <a:lnTo>
                      <a:pt x="465456" y="812047"/>
                    </a:lnTo>
                    <a:lnTo>
                      <a:pt x="457518" y="801881"/>
                    </a:lnTo>
                    <a:lnTo>
                      <a:pt x="449898" y="791714"/>
                    </a:lnTo>
                    <a:lnTo>
                      <a:pt x="442596" y="781548"/>
                    </a:lnTo>
                    <a:lnTo>
                      <a:pt x="435293" y="770746"/>
                    </a:lnTo>
                    <a:lnTo>
                      <a:pt x="428626" y="759944"/>
                    </a:lnTo>
                    <a:lnTo>
                      <a:pt x="421958" y="749142"/>
                    </a:lnTo>
                    <a:lnTo>
                      <a:pt x="415608" y="738023"/>
                    </a:lnTo>
                    <a:lnTo>
                      <a:pt x="409576" y="726585"/>
                    </a:lnTo>
                    <a:lnTo>
                      <a:pt x="403861" y="715148"/>
                    </a:lnTo>
                    <a:lnTo>
                      <a:pt x="398463" y="703393"/>
                    </a:lnTo>
                    <a:lnTo>
                      <a:pt x="393383" y="691638"/>
                    </a:lnTo>
                    <a:lnTo>
                      <a:pt x="388303" y="679566"/>
                    </a:lnTo>
                    <a:lnTo>
                      <a:pt x="383858" y="667493"/>
                    </a:lnTo>
                    <a:lnTo>
                      <a:pt x="379731" y="655420"/>
                    </a:lnTo>
                    <a:lnTo>
                      <a:pt x="375603" y="643030"/>
                    </a:lnTo>
                    <a:lnTo>
                      <a:pt x="372111" y="630322"/>
                    </a:lnTo>
                    <a:lnTo>
                      <a:pt x="368936" y="617614"/>
                    </a:lnTo>
                    <a:lnTo>
                      <a:pt x="365443" y="604588"/>
                    </a:lnTo>
                    <a:lnTo>
                      <a:pt x="362903" y="591880"/>
                    </a:lnTo>
                    <a:lnTo>
                      <a:pt x="360681" y="578854"/>
                    </a:lnTo>
                    <a:lnTo>
                      <a:pt x="358776" y="565828"/>
                    </a:lnTo>
                    <a:lnTo>
                      <a:pt x="357188" y="552485"/>
                    </a:lnTo>
                    <a:lnTo>
                      <a:pt x="355601" y="539141"/>
                    </a:lnTo>
                    <a:lnTo>
                      <a:pt x="354648" y="525480"/>
                    </a:lnTo>
                    <a:lnTo>
                      <a:pt x="354331" y="511819"/>
                    </a:lnTo>
                    <a:lnTo>
                      <a:pt x="354013" y="498475"/>
                    </a:lnTo>
                    <a:lnTo>
                      <a:pt x="354331" y="485449"/>
                    </a:lnTo>
                    <a:lnTo>
                      <a:pt x="354648" y="472741"/>
                    </a:lnTo>
                    <a:lnTo>
                      <a:pt x="355601" y="460033"/>
                    </a:lnTo>
                    <a:lnTo>
                      <a:pt x="356871" y="447643"/>
                    </a:lnTo>
                    <a:lnTo>
                      <a:pt x="358141" y="434935"/>
                    </a:lnTo>
                    <a:lnTo>
                      <a:pt x="360046" y="422544"/>
                    </a:lnTo>
                    <a:lnTo>
                      <a:pt x="361951" y="410472"/>
                    </a:lnTo>
                    <a:lnTo>
                      <a:pt x="364173" y="397763"/>
                    </a:lnTo>
                    <a:lnTo>
                      <a:pt x="366713" y="385691"/>
                    </a:lnTo>
                    <a:lnTo>
                      <a:pt x="369888" y="373936"/>
                    </a:lnTo>
                    <a:lnTo>
                      <a:pt x="373063" y="361863"/>
                    </a:lnTo>
                    <a:lnTo>
                      <a:pt x="376556" y="350108"/>
                    </a:lnTo>
                    <a:lnTo>
                      <a:pt x="380683" y="338671"/>
                    </a:lnTo>
                    <a:lnTo>
                      <a:pt x="384493" y="326916"/>
                    </a:lnTo>
                    <a:lnTo>
                      <a:pt x="388621" y="315796"/>
                    </a:lnTo>
                    <a:lnTo>
                      <a:pt x="393383" y="304359"/>
                    </a:lnTo>
                    <a:lnTo>
                      <a:pt x="398146" y="293239"/>
                    </a:lnTo>
                    <a:lnTo>
                      <a:pt x="403543" y="282755"/>
                    </a:lnTo>
                    <a:lnTo>
                      <a:pt x="408623" y="271636"/>
                    </a:lnTo>
                    <a:lnTo>
                      <a:pt x="414656" y="261151"/>
                    </a:lnTo>
                    <a:lnTo>
                      <a:pt x="420371" y="250667"/>
                    </a:lnTo>
                    <a:lnTo>
                      <a:pt x="426721" y="240183"/>
                    </a:lnTo>
                    <a:lnTo>
                      <a:pt x="432753" y="230017"/>
                    </a:lnTo>
                    <a:lnTo>
                      <a:pt x="439421" y="219850"/>
                    </a:lnTo>
                    <a:lnTo>
                      <a:pt x="446088" y="210001"/>
                    </a:lnTo>
                    <a:lnTo>
                      <a:pt x="453391" y="200153"/>
                    </a:lnTo>
                    <a:lnTo>
                      <a:pt x="460693" y="190939"/>
                    </a:lnTo>
                    <a:lnTo>
                      <a:pt x="467996" y="181408"/>
                    </a:lnTo>
                    <a:lnTo>
                      <a:pt x="475933" y="172195"/>
                    </a:lnTo>
                    <a:lnTo>
                      <a:pt x="483871" y="163299"/>
                    </a:lnTo>
                    <a:lnTo>
                      <a:pt x="491808" y="154403"/>
                    </a:lnTo>
                    <a:lnTo>
                      <a:pt x="500381" y="146143"/>
                    </a:lnTo>
                    <a:lnTo>
                      <a:pt x="508953" y="137565"/>
                    </a:lnTo>
                    <a:lnTo>
                      <a:pt x="517526" y="129305"/>
                    </a:lnTo>
                    <a:lnTo>
                      <a:pt x="526416" y="121680"/>
                    </a:lnTo>
                    <a:lnTo>
                      <a:pt x="535623" y="113738"/>
                    </a:lnTo>
                    <a:lnTo>
                      <a:pt x="545148" y="106113"/>
                    </a:lnTo>
                    <a:lnTo>
                      <a:pt x="554673" y="99123"/>
                    </a:lnTo>
                    <a:lnTo>
                      <a:pt x="564516" y="92134"/>
                    </a:lnTo>
                    <a:lnTo>
                      <a:pt x="574041" y="85462"/>
                    </a:lnTo>
                    <a:lnTo>
                      <a:pt x="584201" y="78473"/>
                    </a:lnTo>
                    <a:lnTo>
                      <a:pt x="594361" y="72119"/>
                    </a:lnTo>
                    <a:lnTo>
                      <a:pt x="604838" y="66082"/>
                    </a:lnTo>
                    <a:lnTo>
                      <a:pt x="615316" y="60046"/>
                    </a:lnTo>
                    <a:lnTo>
                      <a:pt x="625793" y="54645"/>
                    </a:lnTo>
                    <a:lnTo>
                      <a:pt x="636906" y="48926"/>
                    </a:lnTo>
                    <a:lnTo>
                      <a:pt x="647701" y="44161"/>
                    </a:lnTo>
                    <a:lnTo>
                      <a:pt x="658813" y="39395"/>
                    </a:lnTo>
                    <a:lnTo>
                      <a:pt x="670243" y="34630"/>
                    </a:lnTo>
                    <a:lnTo>
                      <a:pt x="681356" y="30182"/>
                    </a:lnTo>
                    <a:lnTo>
                      <a:pt x="693103" y="26052"/>
                    </a:lnTo>
                    <a:lnTo>
                      <a:pt x="704533" y="22239"/>
                    </a:lnTo>
                    <a:lnTo>
                      <a:pt x="716281" y="19062"/>
                    </a:lnTo>
                    <a:lnTo>
                      <a:pt x="728346" y="15568"/>
                    </a:lnTo>
                    <a:lnTo>
                      <a:pt x="740093" y="12708"/>
                    </a:lnTo>
                    <a:lnTo>
                      <a:pt x="752158" y="10167"/>
                    </a:lnTo>
                    <a:lnTo>
                      <a:pt x="764541" y="7625"/>
                    </a:lnTo>
                    <a:lnTo>
                      <a:pt x="776606" y="5719"/>
                    </a:lnTo>
                    <a:lnTo>
                      <a:pt x="788988" y="3813"/>
                    </a:lnTo>
                    <a:lnTo>
                      <a:pt x="801688" y="2542"/>
                    </a:lnTo>
                    <a:lnTo>
                      <a:pt x="814071" y="1271"/>
                    </a:lnTo>
                    <a:lnTo>
                      <a:pt x="826771" y="636"/>
                    </a:lnTo>
                    <a:lnTo>
                      <a:pt x="839471" y="0"/>
                    </a:lnTo>
                    <a:close/>
                  </a:path>
                </a:pathLst>
              </a:custGeom>
              <a:solidFill>
                <a:srgbClr val="F7F7F7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11" name="组合 24"/>
            <p:cNvGrpSpPr/>
            <p:nvPr userDrawn="1"/>
          </p:nvGrpSpPr>
          <p:grpSpPr>
            <a:xfrm>
              <a:off x="6100762" y="1566018"/>
              <a:ext cx="447675" cy="447675"/>
              <a:chOff x="1519237" y="1651743"/>
              <a:chExt cx="447675" cy="447675"/>
            </a:xfrm>
          </p:grpSpPr>
          <p:sp>
            <p:nvSpPr>
              <p:cNvPr id="26" name="椭圆 25"/>
              <p:cNvSpPr/>
              <p:nvPr/>
            </p:nvSpPr>
            <p:spPr>
              <a:xfrm>
                <a:off x="1519237" y="1651743"/>
                <a:ext cx="447675" cy="447675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 w="19050">
                <a:solidFill>
                  <a:srgbClr val="F9F9F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KSO_Shape"/>
              <p:cNvSpPr/>
              <p:nvPr/>
            </p:nvSpPr>
            <p:spPr bwMode="auto">
              <a:xfrm>
                <a:off x="1609725" y="1704975"/>
                <a:ext cx="247650" cy="313481"/>
              </a:xfrm>
              <a:custGeom>
                <a:gdLst>
                  <a:gd name="T0" fmla="*/ 508479 w 1679575"/>
                  <a:gd name="T1" fmla="*/ 933537 h 2125662"/>
                  <a:gd name="T2" fmla="*/ 645344 w 1679575"/>
                  <a:gd name="T3" fmla="*/ 1004349 h 2125662"/>
                  <a:gd name="T4" fmla="*/ 637947 w 1679575"/>
                  <a:gd name="T5" fmla="*/ 1045870 h 2125662"/>
                  <a:gd name="T6" fmla="*/ 629410 w 1679575"/>
                  <a:gd name="T7" fmla="*/ 1095637 h 2125662"/>
                  <a:gd name="T8" fmla="*/ 645913 w 1679575"/>
                  <a:gd name="T9" fmla="*/ 1148533 h 2125662"/>
                  <a:gd name="T10" fmla="*/ 923628 w 1679575"/>
                  <a:gd name="T11" fmla="*/ 1679766 h 2125662"/>
                  <a:gd name="T12" fmla="*/ 886068 w 1679575"/>
                  <a:gd name="T13" fmla="*/ 1137442 h 2125662"/>
                  <a:gd name="T14" fmla="*/ 896597 w 1679575"/>
                  <a:gd name="T15" fmla="*/ 1083408 h 2125662"/>
                  <a:gd name="T16" fmla="*/ 885214 w 1679575"/>
                  <a:gd name="T17" fmla="*/ 1039044 h 2125662"/>
                  <a:gd name="T18" fmla="*/ 917083 w 1679575"/>
                  <a:gd name="T19" fmla="*/ 999799 h 2125662"/>
                  <a:gd name="T20" fmla="*/ 1048543 w 1679575"/>
                  <a:gd name="T21" fmla="*/ 927280 h 2125662"/>
                  <a:gd name="T22" fmla="*/ 1168905 w 1679575"/>
                  <a:gd name="T23" fmla="*/ 933822 h 2125662"/>
                  <a:gd name="T24" fmla="*/ 1257397 w 1679575"/>
                  <a:gd name="T25" fmla="*/ 1021128 h 2125662"/>
                  <a:gd name="T26" fmla="*/ 1333655 w 1679575"/>
                  <a:gd name="T27" fmla="*/ 1118957 h 2125662"/>
                  <a:gd name="T28" fmla="*/ 1397392 w 1679575"/>
                  <a:gd name="T29" fmla="*/ 1227592 h 2125662"/>
                  <a:gd name="T30" fmla="*/ 1446903 w 1679575"/>
                  <a:gd name="T31" fmla="*/ 1349025 h 2125662"/>
                  <a:gd name="T32" fmla="*/ 1482186 w 1679575"/>
                  <a:gd name="T33" fmla="*/ 1483540 h 2125662"/>
                  <a:gd name="T34" fmla="*/ 1501820 w 1679575"/>
                  <a:gd name="T35" fmla="*/ 1632274 h 2125662"/>
                  <a:gd name="T36" fmla="*/ 1439790 w 1679575"/>
                  <a:gd name="T37" fmla="*/ 1742331 h 2125662"/>
                  <a:gd name="T38" fmla="*/ 1242601 w 1679575"/>
                  <a:gd name="T39" fmla="*/ 1826794 h 2125662"/>
                  <a:gd name="T40" fmla="*/ 1035738 w 1679575"/>
                  <a:gd name="T41" fmla="*/ 1881112 h 2125662"/>
                  <a:gd name="T42" fmla="*/ 822331 w 1679575"/>
                  <a:gd name="T43" fmla="*/ 1904432 h 2125662"/>
                  <a:gd name="T44" fmla="*/ 596403 w 1679575"/>
                  <a:gd name="T45" fmla="*/ 1894194 h 2125662"/>
                  <a:gd name="T46" fmla="*/ 373036 w 1679575"/>
                  <a:gd name="T47" fmla="*/ 1847838 h 2125662"/>
                  <a:gd name="T48" fmla="*/ 159344 w 1679575"/>
                  <a:gd name="T49" fmla="*/ 1766788 h 2125662"/>
                  <a:gd name="T50" fmla="*/ 0 w 1679575"/>
                  <a:gd name="T51" fmla="*/ 1676354 h 2125662"/>
                  <a:gd name="T52" fmla="*/ 15365 w 1679575"/>
                  <a:gd name="T53" fmla="*/ 1518519 h 2125662"/>
                  <a:gd name="T54" fmla="*/ 47234 w 1679575"/>
                  <a:gd name="T55" fmla="*/ 1376611 h 2125662"/>
                  <a:gd name="T56" fmla="*/ 94468 w 1679575"/>
                  <a:gd name="T57" fmla="*/ 1249206 h 2125662"/>
                  <a:gd name="T58" fmla="*/ 155930 w 1679575"/>
                  <a:gd name="T59" fmla="*/ 1135735 h 2125662"/>
                  <a:gd name="T60" fmla="*/ 230765 w 1679575"/>
                  <a:gd name="T61" fmla="*/ 1035348 h 2125662"/>
                  <a:gd name="T62" fmla="*/ 317835 w 1679575"/>
                  <a:gd name="T63" fmla="*/ 946334 h 2125662"/>
                  <a:gd name="T64" fmla="*/ 427669 w 1679575"/>
                  <a:gd name="T65" fmla="*/ 860449 h 2125662"/>
                  <a:gd name="T66" fmla="*/ 831848 w 1679575"/>
                  <a:gd name="T67" fmla="*/ 5125 h 2125662"/>
                  <a:gd name="T68" fmla="*/ 927152 w 1679575"/>
                  <a:gd name="T69" fmla="*/ 31035 h 2125662"/>
                  <a:gd name="T70" fmla="*/ 1013353 w 1679575"/>
                  <a:gd name="T71" fmla="*/ 76590 h 2125662"/>
                  <a:gd name="T72" fmla="*/ 1087035 w 1679575"/>
                  <a:gd name="T73" fmla="*/ 138945 h 2125662"/>
                  <a:gd name="T74" fmla="*/ 1145356 w 1679575"/>
                  <a:gd name="T75" fmla="*/ 215250 h 2125662"/>
                  <a:gd name="T76" fmla="*/ 1186607 w 1679575"/>
                  <a:gd name="T77" fmla="*/ 303514 h 2125662"/>
                  <a:gd name="T78" fmla="*/ 1207944 w 1679575"/>
                  <a:gd name="T79" fmla="*/ 401174 h 2125662"/>
                  <a:gd name="T80" fmla="*/ 1205383 w 1679575"/>
                  <a:gd name="T81" fmla="*/ 513924 h 2125662"/>
                  <a:gd name="T82" fmla="*/ 1172382 w 1679575"/>
                  <a:gd name="T83" fmla="*/ 626673 h 2125662"/>
                  <a:gd name="T84" fmla="*/ 1112924 w 1679575"/>
                  <a:gd name="T85" fmla="*/ 725187 h 2125662"/>
                  <a:gd name="T86" fmla="*/ 1030706 w 1679575"/>
                  <a:gd name="T87" fmla="*/ 804625 h 2125662"/>
                  <a:gd name="T88" fmla="*/ 915204 w 1679575"/>
                  <a:gd name="T89" fmla="*/ 867264 h 2125662"/>
                  <a:gd name="T90" fmla="*/ 837253 w 1679575"/>
                  <a:gd name="T91" fmla="*/ 887764 h 2125662"/>
                  <a:gd name="T92" fmla="*/ 753044 w 1679575"/>
                  <a:gd name="T93" fmla="*/ 893458 h 2125662"/>
                  <a:gd name="T94" fmla="*/ 658879 w 1679575"/>
                  <a:gd name="T95" fmla="*/ 881215 h 2125662"/>
                  <a:gd name="T96" fmla="*/ 572394 w 1679575"/>
                  <a:gd name="T97" fmla="*/ 850180 h 2125662"/>
                  <a:gd name="T98" fmla="*/ 494728 w 1679575"/>
                  <a:gd name="T99" fmla="*/ 802917 h 2125662"/>
                  <a:gd name="T100" fmla="*/ 424459 w 1679575"/>
                  <a:gd name="T101" fmla="*/ 736576 h 2125662"/>
                  <a:gd name="T102" fmla="*/ 366992 w 1679575"/>
                  <a:gd name="T103" fmla="*/ 651159 h 2125662"/>
                  <a:gd name="T104" fmla="*/ 330578 w 1679575"/>
                  <a:gd name="T105" fmla="*/ 553500 h 2125662"/>
                  <a:gd name="T106" fmla="*/ 317206 w 1679575"/>
                  <a:gd name="T107" fmla="*/ 446729 h 2125662"/>
                  <a:gd name="T108" fmla="*/ 328586 w 1679575"/>
                  <a:gd name="T109" fmla="*/ 345653 h 2125662"/>
                  <a:gd name="T110" fmla="*/ 361587 w 1679575"/>
                  <a:gd name="T111" fmla="*/ 253403 h 2125662"/>
                  <a:gd name="T112" fmla="*/ 412795 w 1679575"/>
                  <a:gd name="T113" fmla="*/ 171118 h 2125662"/>
                  <a:gd name="T114" fmla="*/ 479934 w 1679575"/>
                  <a:gd name="T115" fmla="*/ 101931 h 2125662"/>
                  <a:gd name="T116" fmla="*/ 560729 w 1679575"/>
                  <a:gd name="T117" fmla="*/ 48972 h 2125662"/>
                  <a:gd name="T118" fmla="*/ 652620 w 1679575"/>
                  <a:gd name="T119" fmla="*/ 13952 h 2125662"/>
                  <a:gd name="T120" fmla="*/ 752191 w 1679575"/>
                  <a:gd name="T121" fmla="*/ 0 h 212566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79575" h="2125662">
                    <a:moveTo>
                      <a:pt x="481421" y="957262"/>
                    </a:moveTo>
                    <a:lnTo>
                      <a:pt x="484914" y="961070"/>
                    </a:lnTo>
                    <a:lnTo>
                      <a:pt x="490948" y="968686"/>
                    </a:lnTo>
                    <a:lnTo>
                      <a:pt x="497299" y="975667"/>
                    </a:lnTo>
                    <a:lnTo>
                      <a:pt x="510319" y="990264"/>
                    </a:lnTo>
                    <a:lnTo>
                      <a:pt x="523657" y="1003909"/>
                    </a:lnTo>
                    <a:lnTo>
                      <a:pt x="537947" y="1017237"/>
                    </a:lnTo>
                    <a:lnTo>
                      <a:pt x="552237" y="1029613"/>
                    </a:lnTo>
                    <a:lnTo>
                      <a:pt x="567480" y="1041671"/>
                    </a:lnTo>
                    <a:lnTo>
                      <a:pt x="583040" y="1053095"/>
                    </a:lnTo>
                    <a:lnTo>
                      <a:pt x="598601" y="1063884"/>
                    </a:lnTo>
                    <a:lnTo>
                      <a:pt x="615114" y="1074039"/>
                    </a:lnTo>
                    <a:lnTo>
                      <a:pt x="631627" y="1083558"/>
                    </a:lnTo>
                    <a:lnTo>
                      <a:pt x="649093" y="1092126"/>
                    </a:lnTo>
                    <a:lnTo>
                      <a:pt x="666241" y="1100377"/>
                    </a:lnTo>
                    <a:lnTo>
                      <a:pt x="684025" y="1107993"/>
                    </a:lnTo>
                    <a:lnTo>
                      <a:pt x="701808" y="1114657"/>
                    </a:lnTo>
                    <a:lnTo>
                      <a:pt x="720226" y="1120686"/>
                    </a:lnTo>
                    <a:lnTo>
                      <a:pt x="738645" y="1125763"/>
                    </a:lnTo>
                    <a:lnTo>
                      <a:pt x="734517" y="1130840"/>
                    </a:lnTo>
                    <a:lnTo>
                      <a:pt x="730706" y="1135283"/>
                    </a:lnTo>
                    <a:lnTo>
                      <a:pt x="727213" y="1140043"/>
                    </a:lnTo>
                    <a:lnTo>
                      <a:pt x="723402" y="1145437"/>
                    </a:lnTo>
                    <a:lnTo>
                      <a:pt x="720544" y="1150515"/>
                    </a:lnTo>
                    <a:lnTo>
                      <a:pt x="717368" y="1155909"/>
                    </a:lnTo>
                    <a:lnTo>
                      <a:pt x="714510" y="1161304"/>
                    </a:lnTo>
                    <a:lnTo>
                      <a:pt x="711970" y="1167016"/>
                    </a:lnTo>
                    <a:lnTo>
                      <a:pt x="710064" y="1172410"/>
                    </a:lnTo>
                    <a:lnTo>
                      <a:pt x="708159" y="1178439"/>
                    </a:lnTo>
                    <a:lnTo>
                      <a:pt x="706254" y="1184151"/>
                    </a:lnTo>
                    <a:lnTo>
                      <a:pt x="704983" y="1190498"/>
                    </a:lnTo>
                    <a:lnTo>
                      <a:pt x="704031" y="1196210"/>
                    </a:lnTo>
                    <a:lnTo>
                      <a:pt x="702761" y="1202556"/>
                    </a:lnTo>
                    <a:lnTo>
                      <a:pt x="702443" y="1208903"/>
                    </a:lnTo>
                    <a:lnTo>
                      <a:pt x="702125" y="1215249"/>
                    </a:lnTo>
                    <a:lnTo>
                      <a:pt x="702443" y="1222548"/>
                    </a:lnTo>
                    <a:lnTo>
                      <a:pt x="703078" y="1229529"/>
                    </a:lnTo>
                    <a:lnTo>
                      <a:pt x="704348" y="1236510"/>
                    </a:lnTo>
                    <a:lnTo>
                      <a:pt x="705619" y="1243174"/>
                    </a:lnTo>
                    <a:lnTo>
                      <a:pt x="707206" y="1249838"/>
                    </a:lnTo>
                    <a:lnTo>
                      <a:pt x="709112" y="1256819"/>
                    </a:lnTo>
                    <a:lnTo>
                      <a:pt x="711652" y="1263166"/>
                    </a:lnTo>
                    <a:lnTo>
                      <a:pt x="714193" y="1269512"/>
                    </a:lnTo>
                    <a:lnTo>
                      <a:pt x="717686" y="1275542"/>
                    </a:lnTo>
                    <a:lnTo>
                      <a:pt x="720861" y="1281571"/>
                    </a:lnTo>
                    <a:lnTo>
                      <a:pt x="724355" y="1287283"/>
                    </a:lnTo>
                    <a:lnTo>
                      <a:pt x="728483" y="1292995"/>
                    </a:lnTo>
                    <a:lnTo>
                      <a:pt x="732611" y="1298389"/>
                    </a:lnTo>
                    <a:lnTo>
                      <a:pt x="737057" y="1303784"/>
                    </a:lnTo>
                    <a:lnTo>
                      <a:pt x="742138" y="1308861"/>
                    </a:lnTo>
                    <a:lnTo>
                      <a:pt x="746901" y="1313304"/>
                    </a:lnTo>
                    <a:lnTo>
                      <a:pt x="672275" y="1874339"/>
                    </a:lnTo>
                    <a:lnTo>
                      <a:pt x="854237" y="2050773"/>
                    </a:lnTo>
                    <a:lnTo>
                      <a:pt x="1030800" y="1874339"/>
                    </a:lnTo>
                    <a:lnTo>
                      <a:pt x="956173" y="1313304"/>
                    </a:lnTo>
                    <a:lnTo>
                      <a:pt x="961572" y="1308544"/>
                    </a:lnTo>
                    <a:lnTo>
                      <a:pt x="966018" y="1303466"/>
                    </a:lnTo>
                    <a:lnTo>
                      <a:pt x="970781" y="1298072"/>
                    </a:lnTo>
                    <a:lnTo>
                      <a:pt x="974910" y="1292995"/>
                    </a:lnTo>
                    <a:lnTo>
                      <a:pt x="978720" y="1286965"/>
                    </a:lnTo>
                    <a:lnTo>
                      <a:pt x="982531" y="1281571"/>
                    </a:lnTo>
                    <a:lnTo>
                      <a:pt x="986024" y="1275224"/>
                    </a:lnTo>
                    <a:lnTo>
                      <a:pt x="988882" y="1269195"/>
                    </a:lnTo>
                    <a:lnTo>
                      <a:pt x="991423" y="1262849"/>
                    </a:lnTo>
                    <a:lnTo>
                      <a:pt x="994281" y="1256502"/>
                    </a:lnTo>
                    <a:lnTo>
                      <a:pt x="996186" y="1249838"/>
                    </a:lnTo>
                    <a:lnTo>
                      <a:pt x="997774" y="1243174"/>
                    </a:lnTo>
                    <a:lnTo>
                      <a:pt x="999044" y="1236510"/>
                    </a:lnTo>
                    <a:lnTo>
                      <a:pt x="999997" y="1229212"/>
                    </a:lnTo>
                    <a:lnTo>
                      <a:pt x="1000632" y="1222548"/>
                    </a:lnTo>
                    <a:lnTo>
                      <a:pt x="1000632" y="1215249"/>
                    </a:lnTo>
                    <a:lnTo>
                      <a:pt x="1000632" y="1208903"/>
                    </a:lnTo>
                    <a:lnTo>
                      <a:pt x="1000314" y="1203191"/>
                    </a:lnTo>
                    <a:lnTo>
                      <a:pt x="999679" y="1197479"/>
                    </a:lnTo>
                    <a:lnTo>
                      <a:pt x="998727" y="1191767"/>
                    </a:lnTo>
                    <a:lnTo>
                      <a:pt x="997456" y="1186055"/>
                    </a:lnTo>
                    <a:lnTo>
                      <a:pt x="996186" y="1180661"/>
                    </a:lnTo>
                    <a:lnTo>
                      <a:pt x="994598" y="1175266"/>
                    </a:lnTo>
                    <a:lnTo>
                      <a:pt x="992375" y="1169872"/>
                    </a:lnTo>
                    <a:lnTo>
                      <a:pt x="990152" y="1164794"/>
                    </a:lnTo>
                    <a:lnTo>
                      <a:pt x="987929" y="1159400"/>
                    </a:lnTo>
                    <a:lnTo>
                      <a:pt x="985389" y="1154640"/>
                    </a:lnTo>
                    <a:lnTo>
                      <a:pt x="982849" y="1149563"/>
                    </a:lnTo>
                    <a:lnTo>
                      <a:pt x="979355" y="1144803"/>
                    </a:lnTo>
                    <a:lnTo>
                      <a:pt x="976497" y="1139725"/>
                    </a:lnTo>
                    <a:lnTo>
                      <a:pt x="973004" y="1135283"/>
                    </a:lnTo>
                    <a:lnTo>
                      <a:pt x="969829" y="1130840"/>
                    </a:lnTo>
                    <a:lnTo>
                      <a:pt x="987612" y="1126398"/>
                    </a:lnTo>
                    <a:lnTo>
                      <a:pt x="1005713" y="1121320"/>
                    </a:lnTo>
                    <a:lnTo>
                      <a:pt x="1023496" y="1115609"/>
                    </a:lnTo>
                    <a:lnTo>
                      <a:pt x="1041280" y="1109262"/>
                    </a:lnTo>
                    <a:lnTo>
                      <a:pt x="1058428" y="1101963"/>
                    </a:lnTo>
                    <a:lnTo>
                      <a:pt x="1075576" y="1094665"/>
                    </a:lnTo>
                    <a:lnTo>
                      <a:pt x="1092089" y="1086097"/>
                    </a:lnTo>
                    <a:lnTo>
                      <a:pt x="1108602" y="1076895"/>
                    </a:lnTo>
                    <a:lnTo>
                      <a:pt x="1124480" y="1067375"/>
                    </a:lnTo>
                    <a:lnTo>
                      <a:pt x="1140041" y="1056903"/>
                    </a:lnTo>
                    <a:lnTo>
                      <a:pt x="1155601" y="1046114"/>
                    </a:lnTo>
                    <a:lnTo>
                      <a:pt x="1170209" y="1034690"/>
                    </a:lnTo>
                    <a:lnTo>
                      <a:pt x="1184817" y="1022632"/>
                    </a:lnTo>
                    <a:lnTo>
                      <a:pt x="1198472" y="1009938"/>
                    </a:lnTo>
                    <a:lnTo>
                      <a:pt x="1211809" y="996928"/>
                    </a:lnTo>
                    <a:lnTo>
                      <a:pt x="1225147" y="983283"/>
                    </a:lnTo>
                    <a:lnTo>
                      <a:pt x="1228640" y="979792"/>
                    </a:lnTo>
                    <a:lnTo>
                      <a:pt x="1232451" y="982966"/>
                    </a:lnTo>
                    <a:lnTo>
                      <a:pt x="1257220" y="1002005"/>
                    </a:lnTo>
                    <a:lnTo>
                      <a:pt x="1281037" y="1021680"/>
                    </a:lnTo>
                    <a:lnTo>
                      <a:pt x="1304537" y="1041989"/>
                    </a:lnTo>
                    <a:lnTo>
                      <a:pt x="1316604" y="1052143"/>
                    </a:lnTo>
                    <a:lnTo>
                      <a:pt x="1327719" y="1062615"/>
                    </a:lnTo>
                    <a:lnTo>
                      <a:pt x="1338833" y="1073404"/>
                    </a:lnTo>
                    <a:lnTo>
                      <a:pt x="1349948" y="1084193"/>
                    </a:lnTo>
                    <a:lnTo>
                      <a:pt x="1361062" y="1094982"/>
                    </a:lnTo>
                    <a:lnTo>
                      <a:pt x="1371860" y="1105771"/>
                    </a:lnTo>
                    <a:lnTo>
                      <a:pt x="1382339" y="1116561"/>
                    </a:lnTo>
                    <a:lnTo>
                      <a:pt x="1392818" y="1127984"/>
                    </a:lnTo>
                    <a:lnTo>
                      <a:pt x="1403298" y="1139408"/>
                    </a:lnTo>
                    <a:lnTo>
                      <a:pt x="1413460" y="1150832"/>
                    </a:lnTo>
                    <a:lnTo>
                      <a:pt x="1423304" y="1162573"/>
                    </a:lnTo>
                    <a:lnTo>
                      <a:pt x="1433149" y="1174314"/>
                    </a:lnTo>
                    <a:lnTo>
                      <a:pt x="1442675" y="1186373"/>
                    </a:lnTo>
                    <a:lnTo>
                      <a:pt x="1452202" y="1198748"/>
                    </a:lnTo>
                    <a:lnTo>
                      <a:pt x="1461411" y="1210807"/>
                    </a:lnTo>
                    <a:lnTo>
                      <a:pt x="1470621" y="1223183"/>
                    </a:lnTo>
                    <a:lnTo>
                      <a:pt x="1479830" y="1235876"/>
                    </a:lnTo>
                    <a:lnTo>
                      <a:pt x="1488404" y="1248569"/>
                    </a:lnTo>
                    <a:lnTo>
                      <a:pt x="1496978" y="1261262"/>
                    </a:lnTo>
                    <a:lnTo>
                      <a:pt x="1505552" y="1274272"/>
                    </a:lnTo>
                    <a:lnTo>
                      <a:pt x="1513809" y="1287600"/>
                    </a:lnTo>
                    <a:lnTo>
                      <a:pt x="1521748" y="1300611"/>
                    </a:lnTo>
                    <a:lnTo>
                      <a:pt x="1529687" y="1314573"/>
                    </a:lnTo>
                    <a:lnTo>
                      <a:pt x="1537308" y="1328218"/>
                    </a:lnTo>
                    <a:lnTo>
                      <a:pt x="1544930" y="1341863"/>
                    </a:lnTo>
                    <a:lnTo>
                      <a:pt x="1552234" y="1355826"/>
                    </a:lnTo>
                    <a:lnTo>
                      <a:pt x="1559537" y="1369788"/>
                    </a:lnTo>
                    <a:lnTo>
                      <a:pt x="1566206" y="1384385"/>
                    </a:lnTo>
                    <a:lnTo>
                      <a:pt x="1573193" y="1398982"/>
                    </a:lnTo>
                    <a:lnTo>
                      <a:pt x="1579544" y="1413579"/>
                    </a:lnTo>
                    <a:lnTo>
                      <a:pt x="1586213" y="1428176"/>
                    </a:lnTo>
                    <a:lnTo>
                      <a:pt x="1592246" y="1443725"/>
                    </a:lnTo>
                    <a:lnTo>
                      <a:pt x="1598280" y="1458640"/>
                    </a:lnTo>
                    <a:lnTo>
                      <a:pt x="1603996" y="1473871"/>
                    </a:lnTo>
                    <a:lnTo>
                      <a:pt x="1609712" y="1489738"/>
                    </a:lnTo>
                    <a:lnTo>
                      <a:pt x="1614793" y="1505287"/>
                    </a:lnTo>
                    <a:lnTo>
                      <a:pt x="1620191" y="1521153"/>
                    </a:lnTo>
                    <a:lnTo>
                      <a:pt x="1624955" y="1537337"/>
                    </a:lnTo>
                    <a:lnTo>
                      <a:pt x="1630036" y="1553521"/>
                    </a:lnTo>
                    <a:lnTo>
                      <a:pt x="1634482" y="1570339"/>
                    </a:lnTo>
                    <a:lnTo>
                      <a:pt x="1638610" y="1586840"/>
                    </a:lnTo>
                    <a:lnTo>
                      <a:pt x="1643056" y="1603976"/>
                    </a:lnTo>
                    <a:lnTo>
                      <a:pt x="1646867" y="1620794"/>
                    </a:lnTo>
                    <a:lnTo>
                      <a:pt x="1650677" y="1637930"/>
                    </a:lnTo>
                    <a:lnTo>
                      <a:pt x="1654170" y="1655383"/>
                    </a:lnTo>
                    <a:lnTo>
                      <a:pt x="1657664" y="1673153"/>
                    </a:lnTo>
                    <a:lnTo>
                      <a:pt x="1660522" y="1690923"/>
                    </a:lnTo>
                    <a:lnTo>
                      <a:pt x="1663697" y="1709011"/>
                    </a:lnTo>
                    <a:lnTo>
                      <a:pt x="1666238" y="1727099"/>
                    </a:lnTo>
                    <a:lnTo>
                      <a:pt x="1668461" y="1745821"/>
                    </a:lnTo>
                    <a:lnTo>
                      <a:pt x="1670684" y="1764226"/>
                    </a:lnTo>
                    <a:lnTo>
                      <a:pt x="1672589" y="1783266"/>
                    </a:lnTo>
                    <a:lnTo>
                      <a:pt x="1674177" y="1802305"/>
                    </a:lnTo>
                    <a:lnTo>
                      <a:pt x="1676082" y="1821345"/>
                    </a:lnTo>
                    <a:lnTo>
                      <a:pt x="1677352" y="1841019"/>
                    </a:lnTo>
                    <a:lnTo>
                      <a:pt x="1678305" y="1860694"/>
                    </a:lnTo>
                    <a:lnTo>
                      <a:pt x="1679258" y="1880368"/>
                    </a:lnTo>
                    <a:lnTo>
                      <a:pt x="1679575" y="1900677"/>
                    </a:lnTo>
                    <a:lnTo>
                      <a:pt x="1679575" y="1903850"/>
                    </a:lnTo>
                    <a:lnTo>
                      <a:pt x="1677035" y="1905437"/>
                    </a:lnTo>
                    <a:lnTo>
                      <a:pt x="1653853" y="1918765"/>
                    </a:lnTo>
                    <a:lnTo>
                      <a:pt x="1630353" y="1931775"/>
                    </a:lnTo>
                    <a:lnTo>
                      <a:pt x="1606854" y="1944151"/>
                    </a:lnTo>
                    <a:lnTo>
                      <a:pt x="1583037" y="1956209"/>
                    </a:lnTo>
                    <a:lnTo>
                      <a:pt x="1558902" y="1967950"/>
                    </a:lnTo>
                    <a:lnTo>
                      <a:pt x="1534768" y="1979374"/>
                    </a:lnTo>
                    <a:lnTo>
                      <a:pt x="1510316" y="1990163"/>
                    </a:lnTo>
                    <a:lnTo>
                      <a:pt x="1485864" y="2000635"/>
                    </a:lnTo>
                    <a:lnTo>
                      <a:pt x="1461411" y="2010790"/>
                    </a:lnTo>
                    <a:lnTo>
                      <a:pt x="1436642" y="2020627"/>
                    </a:lnTo>
                    <a:lnTo>
                      <a:pt x="1411872" y="2029512"/>
                    </a:lnTo>
                    <a:lnTo>
                      <a:pt x="1386785" y="2038397"/>
                    </a:lnTo>
                    <a:lnTo>
                      <a:pt x="1361380" y="2046965"/>
                    </a:lnTo>
                    <a:lnTo>
                      <a:pt x="1335975" y="2054581"/>
                    </a:lnTo>
                    <a:lnTo>
                      <a:pt x="1310570" y="2062514"/>
                    </a:lnTo>
                    <a:lnTo>
                      <a:pt x="1285166" y="2069495"/>
                    </a:lnTo>
                    <a:lnTo>
                      <a:pt x="1259443" y="2076159"/>
                    </a:lnTo>
                    <a:lnTo>
                      <a:pt x="1233403" y="2082506"/>
                    </a:lnTo>
                    <a:lnTo>
                      <a:pt x="1207681" y="2088535"/>
                    </a:lnTo>
                    <a:lnTo>
                      <a:pt x="1181959" y="2093929"/>
                    </a:lnTo>
                    <a:lnTo>
                      <a:pt x="1155919" y="2099007"/>
                    </a:lnTo>
                    <a:lnTo>
                      <a:pt x="1129561" y="2103767"/>
                    </a:lnTo>
                    <a:lnTo>
                      <a:pt x="1103204" y="2107892"/>
                    </a:lnTo>
                    <a:lnTo>
                      <a:pt x="1077164" y="2111382"/>
                    </a:lnTo>
                    <a:lnTo>
                      <a:pt x="1050806" y="2114873"/>
                    </a:lnTo>
                    <a:lnTo>
                      <a:pt x="1024131" y="2117729"/>
                    </a:lnTo>
                    <a:lnTo>
                      <a:pt x="997774" y="2119950"/>
                    </a:lnTo>
                    <a:lnTo>
                      <a:pt x="971099" y="2121854"/>
                    </a:lnTo>
                    <a:lnTo>
                      <a:pt x="944424" y="2123441"/>
                    </a:lnTo>
                    <a:lnTo>
                      <a:pt x="917749" y="2125028"/>
                    </a:lnTo>
                    <a:lnTo>
                      <a:pt x="891074" y="2125662"/>
                    </a:lnTo>
                    <a:lnTo>
                      <a:pt x="864399" y="2125662"/>
                    </a:lnTo>
                    <a:lnTo>
                      <a:pt x="835818" y="2125662"/>
                    </a:lnTo>
                    <a:lnTo>
                      <a:pt x="807238" y="2124710"/>
                    </a:lnTo>
                    <a:lnTo>
                      <a:pt x="778657" y="2123124"/>
                    </a:lnTo>
                    <a:lnTo>
                      <a:pt x="750395" y="2121537"/>
                    </a:lnTo>
                    <a:lnTo>
                      <a:pt x="722132" y="2119316"/>
                    </a:lnTo>
                    <a:lnTo>
                      <a:pt x="693869" y="2116777"/>
                    </a:lnTo>
                    <a:lnTo>
                      <a:pt x="665606" y="2113604"/>
                    </a:lnTo>
                    <a:lnTo>
                      <a:pt x="637661" y="2109478"/>
                    </a:lnTo>
                    <a:lnTo>
                      <a:pt x="609398" y="2105353"/>
                    </a:lnTo>
                    <a:lnTo>
                      <a:pt x="581453" y="2100593"/>
                    </a:lnTo>
                    <a:lnTo>
                      <a:pt x="553825" y="2095199"/>
                    </a:lnTo>
                    <a:lnTo>
                      <a:pt x="525880" y="2089487"/>
                    </a:lnTo>
                    <a:lnTo>
                      <a:pt x="498252" y="2083458"/>
                    </a:lnTo>
                    <a:lnTo>
                      <a:pt x="470624" y="2076476"/>
                    </a:lnTo>
                    <a:lnTo>
                      <a:pt x="443314" y="2069495"/>
                    </a:lnTo>
                    <a:lnTo>
                      <a:pt x="416321" y="2061879"/>
                    </a:lnTo>
                    <a:lnTo>
                      <a:pt x="389011" y="2053629"/>
                    </a:lnTo>
                    <a:lnTo>
                      <a:pt x="362019" y="2045378"/>
                    </a:lnTo>
                    <a:lnTo>
                      <a:pt x="335343" y="2036176"/>
                    </a:lnTo>
                    <a:lnTo>
                      <a:pt x="308668" y="2026656"/>
                    </a:lnTo>
                    <a:lnTo>
                      <a:pt x="282311" y="2016502"/>
                    </a:lnTo>
                    <a:lnTo>
                      <a:pt x="255953" y="2006030"/>
                    </a:lnTo>
                    <a:lnTo>
                      <a:pt x="229913" y="1994923"/>
                    </a:lnTo>
                    <a:lnTo>
                      <a:pt x="203556" y="1983499"/>
                    </a:lnTo>
                    <a:lnTo>
                      <a:pt x="177833" y="1971441"/>
                    </a:lnTo>
                    <a:lnTo>
                      <a:pt x="152429" y="1959065"/>
                    </a:lnTo>
                    <a:lnTo>
                      <a:pt x="127024" y="1946372"/>
                    </a:lnTo>
                    <a:lnTo>
                      <a:pt x="101619" y="1933044"/>
                    </a:lnTo>
                    <a:lnTo>
                      <a:pt x="76532" y="1919399"/>
                    </a:lnTo>
                    <a:lnTo>
                      <a:pt x="51762" y="1905437"/>
                    </a:lnTo>
                    <a:lnTo>
                      <a:pt x="27310" y="1890523"/>
                    </a:lnTo>
                    <a:lnTo>
                      <a:pt x="2858" y="1875291"/>
                    </a:lnTo>
                    <a:lnTo>
                      <a:pt x="0" y="1888301"/>
                    </a:lnTo>
                    <a:lnTo>
                      <a:pt x="0" y="1870531"/>
                    </a:lnTo>
                    <a:lnTo>
                      <a:pt x="952" y="1850222"/>
                    </a:lnTo>
                    <a:lnTo>
                      <a:pt x="2223" y="1829913"/>
                    </a:lnTo>
                    <a:lnTo>
                      <a:pt x="3493" y="1809604"/>
                    </a:lnTo>
                    <a:lnTo>
                      <a:pt x="5398" y="1790247"/>
                    </a:lnTo>
                    <a:lnTo>
                      <a:pt x="6986" y="1770573"/>
                    </a:lnTo>
                    <a:lnTo>
                      <a:pt x="9209" y="1750898"/>
                    </a:lnTo>
                    <a:lnTo>
                      <a:pt x="11749" y="1732176"/>
                    </a:lnTo>
                    <a:lnTo>
                      <a:pt x="14290" y="1713136"/>
                    </a:lnTo>
                    <a:lnTo>
                      <a:pt x="17148" y="1694414"/>
                    </a:lnTo>
                    <a:lnTo>
                      <a:pt x="20006" y="1676009"/>
                    </a:lnTo>
                    <a:lnTo>
                      <a:pt x="23499" y="1657604"/>
                    </a:lnTo>
                    <a:lnTo>
                      <a:pt x="26992" y="1639834"/>
                    </a:lnTo>
                    <a:lnTo>
                      <a:pt x="30486" y="1621746"/>
                    </a:lnTo>
                    <a:lnTo>
                      <a:pt x="34931" y="1604293"/>
                    </a:lnTo>
                    <a:lnTo>
                      <a:pt x="38742" y="1586840"/>
                    </a:lnTo>
                    <a:lnTo>
                      <a:pt x="43188" y="1569704"/>
                    </a:lnTo>
                    <a:lnTo>
                      <a:pt x="47951" y="1552569"/>
                    </a:lnTo>
                    <a:lnTo>
                      <a:pt x="52715" y="1536068"/>
                    </a:lnTo>
                    <a:lnTo>
                      <a:pt x="57796" y="1519249"/>
                    </a:lnTo>
                    <a:lnTo>
                      <a:pt x="62877" y="1503066"/>
                    </a:lnTo>
                    <a:lnTo>
                      <a:pt x="68593" y="1486564"/>
                    </a:lnTo>
                    <a:lnTo>
                      <a:pt x="73991" y="1470698"/>
                    </a:lnTo>
                    <a:lnTo>
                      <a:pt x="80025" y="1455149"/>
                    </a:lnTo>
                    <a:lnTo>
                      <a:pt x="86059" y="1439283"/>
                    </a:lnTo>
                    <a:lnTo>
                      <a:pt x="92410" y="1424051"/>
                    </a:lnTo>
                    <a:lnTo>
                      <a:pt x="98761" y="1409137"/>
                    </a:lnTo>
                    <a:lnTo>
                      <a:pt x="105430" y="1393905"/>
                    </a:lnTo>
                    <a:lnTo>
                      <a:pt x="112098" y="1378990"/>
                    </a:lnTo>
                    <a:lnTo>
                      <a:pt x="119402" y="1364393"/>
                    </a:lnTo>
                    <a:lnTo>
                      <a:pt x="126706" y="1350114"/>
                    </a:lnTo>
                    <a:lnTo>
                      <a:pt x="134010" y="1335834"/>
                    </a:lnTo>
                    <a:lnTo>
                      <a:pt x="141632" y="1321871"/>
                    </a:lnTo>
                    <a:lnTo>
                      <a:pt x="149571" y="1307909"/>
                    </a:lnTo>
                    <a:lnTo>
                      <a:pt x="157510" y="1294264"/>
                    </a:lnTo>
                    <a:lnTo>
                      <a:pt x="165766" y="1280936"/>
                    </a:lnTo>
                    <a:lnTo>
                      <a:pt x="174023" y="1267291"/>
                    </a:lnTo>
                    <a:lnTo>
                      <a:pt x="182597" y="1253963"/>
                    </a:lnTo>
                    <a:lnTo>
                      <a:pt x="191171" y="1241270"/>
                    </a:lnTo>
                    <a:lnTo>
                      <a:pt x="200380" y="1228260"/>
                    </a:lnTo>
                    <a:lnTo>
                      <a:pt x="209589" y="1215884"/>
                    </a:lnTo>
                    <a:lnTo>
                      <a:pt x="218799" y="1203191"/>
                    </a:lnTo>
                    <a:lnTo>
                      <a:pt x="228008" y="1191133"/>
                    </a:lnTo>
                    <a:lnTo>
                      <a:pt x="237852" y="1178757"/>
                    </a:lnTo>
                    <a:lnTo>
                      <a:pt x="247697" y="1167016"/>
                    </a:lnTo>
                    <a:lnTo>
                      <a:pt x="257541" y="1155275"/>
                    </a:lnTo>
                    <a:lnTo>
                      <a:pt x="267703" y="1143533"/>
                    </a:lnTo>
                    <a:lnTo>
                      <a:pt x="278182" y="1132110"/>
                    </a:lnTo>
                    <a:lnTo>
                      <a:pt x="288662" y="1120686"/>
                    </a:lnTo>
                    <a:lnTo>
                      <a:pt x="298824" y="1109579"/>
                    </a:lnTo>
                    <a:lnTo>
                      <a:pt x="309938" y="1098473"/>
                    </a:lnTo>
                    <a:lnTo>
                      <a:pt x="320735" y="1087684"/>
                    </a:lnTo>
                    <a:lnTo>
                      <a:pt x="331850" y="1076895"/>
                    </a:lnTo>
                    <a:lnTo>
                      <a:pt x="343282" y="1066423"/>
                    </a:lnTo>
                    <a:lnTo>
                      <a:pt x="354715" y="1055951"/>
                    </a:lnTo>
                    <a:lnTo>
                      <a:pt x="366147" y="1045797"/>
                    </a:lnTo>
                    <a:lnTo>
                      <a:pt x="377897" y="1035642"/>
                    </a:lnTo>
                    <a:lnTo>
                      <a:pt x="389964" y="1025805"/>
                    </a:lnTo>
                    <a:lnTo>
                      <a:pt x="401714" y="1015968"/>
                    </a:lnTo>
                    <a:lnTo>
                      <a:pt x="414099" y="1006448"/>
                    </a:lnTo>
                    <a:lnTo>
                      <a:pt x="426801" y="996928"/>
                    </a:lnTo>
                    <a:lnTo>
                      <a:pt x="439186" y="987408"/>
                    </a:lnTo>
                    <a:lnTo>
                      <a:pt x="451571" y="977888"/>
                    </a:lnTo>
                    <a:lnTo>
                      <a:pt x="477293" y="960118"/>
                    </a:lnTo>
                    <a:lnTo>
                      <a:pt x="481421" y="957262"/>
                    </a:lnTo>
                    <a:close/>
                    <a:moveTo>
                      <a:pt x="839471" y="0"/>
                    </a:moveTo>
                    <a:lnTo>
                      <a:pt x="852171" y="0"/>
                    </a:lnTo>
                    <a:lnTo>
                      <a:pt x="865506" y="0"/>
                    </a:lnTo>
                    <a:lnTo>
                      <a:pt x="878206" y="636"/>
                    </a:lnTo>
                    <a:lnTo>
                      <a:pt x="890906" y="1271"/>
                    </a:lnTo>
                    <a:lnTo>
                      <a:pt x="903288" y="2542"/>
                    </a:lnTo>
                    <a:lnTo>
                      <a:pt x="915988" y="3813"/>
                    </a:lnTo>
                    <a:lnTo>
                      <a:pt x="928371" y="5719"/>
                    </a:lnTo>
                    <a:lnTo>
                      <a:pt x="940436" y="7943"/>
                    </a:lnTo>
                    <a:lnTo>
                      <a:pt x="952818" y="10167"/>
                    </a:lnTo>
                    <a:lnTo>
                      <a:pt x="964883" y="12708"/>
                    </a:lnTo>
                    <a:lnTo>
                      <a:pt x="976631" y="15568"/>
                    </a:lnTo>
                    <a:lnTo>
                      <a:pt x="988696" y="19062"/>
                    </a:lnTo>
                    <a:lnTo>
                      <a:pt x="1000443" y="22239"/>
                    </a:lnTo>
                    <a:lnTo>
                      <a:pt x="1011873" y="26052"/>
                    </a:lnTo>
                    <a:lnTo>
                      <a:pt x="1023621" y="30182"/>
                    </a:lnTo>
                    <a:lnTo>
                      <a:pt x="1034733" y="34630"/>
                    </a:lnTo>
                    <a:lnTo>
                      <a:pt x="1046163" y="39395"/>
                    </a:lnTo>
                    <a:lnTo>
                      <a:pt x="1057276" y="44161"/>
                    </a:lnTo>
                    <a:lnTo>
                      <a:pt x="1068388" y="48926"/>
                    </a:lnTo>
                    <a:lnTo>
                      <a:pt x="1079183" y="54645"/>
                    </a:lnTo>
                    <a:lnTo>
                      <a:pt x="1089661" y="60046"/>
                    </a:lnTo>
                    <a:lnTo>
                      <a:pt x="1100456" y="66082"/>
                    </a:lnTo>
                    <a:lnTo>
                      <a:pt x="1110616" y="72119"/>
                    </a:lnTo>
                    <a:lnTo>
                      <a:pt x="1120776" y="78790"/>
                    </a:lnTo>
                    <a:lnTo>
                      <a:pt x="1130936" y="85462"/>
                    </a:lnTo>
                    <a:lnTo>
                      <a:pt x="1140461" y="92134"/>
                    </a:lnTo>
                    <a:lnTo>
                      <a:pt x="1150303" y="99123"/>
                    </a:lnTo>
                    <a:lnTo>
                      <a:pt x="1159828" y="106430"/>
                    </a:lnTo>
                    <a:lnTo>
                      <a:pt x="1169353" y="114055"/>
                    </a:lnTo>
                    <a:lnTo>
                      <a:pt x="1178561" y="121680"/>
                    </a:lnTo>
                    <a:lnTo>
                      <a:pt x="1187133" y="129623"/>
                    </a:lnTo>
                    <a:lnTo>
                      <a:pt x="1196023" y="137883"/>
                    </a:lnTo>
                    <a:lnTo>
                      <a:pt x="1204596" y="146143"/>
                    </a:lnTo>
                    <a:lnTo>
                      <a:pt x="1213168" y="155039"/>
                    </a:lnTo>
                    <a:lnTo>
                      <a:pt x="1221106" y="163299"/>
                    </a:lnTo>
                    <a:lnTo>
                      <a:pt x="1229043" y="172513"/>
                    </a:lnTo>
                    <a:lnTo>
                      <a:pt x="1236981" y="181726"/>
                    </a:lnTo>
                    <a:lnTo>
                      <a:pt x="1244283" y="190939"/>
                    </a:lnTo>
                    <a:lnTo>
                      <a:pt x="1251586" y="200153"/>
                    </a:lnTo>
                    <a:lnTo>
                      <a:pt x="1258888" y="210001"/>
                    </a:lnTo>
                    <a:lnTo>
                      <a:pt x="1265556" y="219850"/>
                    </a:lnTo>
                    <a:lnTo>
                      <a:pt x="1272223" y="230017"/>
                    </a:lnTo>
                    <a:lnTo>
                      <a:pt x="1278256" y="240183"/>
                    </a:lnTo>
                    <a:lnTo>
                      <a:pt x="1284606" y="250667"/>
                    </a:lnTo>
                    <a:lnTo>
                      <a:pt x="1290321" y="261151"/>
                    </a:lnTo>
                    <a:lnTo>
                      <a:pt x="1296353" y="271953"/>
                    </a:lnTo>
                    <a:lnTo>
                      <a:pt x="1301433" y="282755"/>
                    </a:lnTo>
                    <a:lnTo>
                      <a:pt x="1306831" y="293239"/>
                    </a:lnTo>
                    <a:lnTo>
                      <a:pt x="1311593" y="304359"/>
                    </a:lnTo>
                    <a:lnTo>
                      <a:pt x="1316356" y="315796"/>
                    </a:lnTo>
                    <a:lnTo>
                      <a:pt x="1320483" y="327234"/>
                    </a:lnTo>
                    <a:lnTo>
                      <a:pt x="1324293" y="338671"/>
                    </a:lnTo>
                    <a:lnTo>
                      <a:pt x="1328421" y="350426"/>
                    </a:lnTo>
                    <a:lnTo>
                      <a:pt x="1331913" y="362181"/>
                    </a:lnTo>
                    <a:lnTo>
                      <a:pt x="1335088" y="373936"/>
                    </a:lnTo>
                    <a:lnTo>
                      <a:pt x="1337946" y="386009"/>
                    </a:lnTo>
                    <a:lnTo>
                      <a:pt x="1340803" y="398081"/>
                    </a:lnTo>
                    <a:lnTo>
                      <a:pt x="1343026" y="410472"/>
                    </a:lnTo>
                    <a:lnTo>
                      <a:pt x="1344931" y="422862"/>
                    </a:lnTo>
                    <a:lnTo>
                      <a:pt x="1346518" y="435252"/>
                    </a:lnTo>
                    <a:lnTo>
                      <a:pt x="1348106" y="447643"/>
                    </a:lnTo>
                    <a:lnTo>
                      <a:pt x="1349058" y="460033"/>
                    </a:lnTo>
                    <a:lnTo>
                      <a:pt x="1350011" y="472741"/>
                    </a:lnTo>
                    <a:lnTo>
                      <a:pt x="1350646" y="485449"/>
                    </a:lnTo>
                    <a:lnTo>
                      <a:pt x="1350963" y="498475"/>
                    </a:lnTo>
                    <a:lnTo>
                      <a:pt x="1350646" y="513407"/>
                    </a:lnTo>
                    <a:lnTo>
                      <a:pt x="1349693" y="528975"/>
                    </a:lnTo>
                    <a:lnTo>
                      <a:pt x="1348423" y="543907"/>
                    </a:lnTo>
                    <a:lnTo>
                      <a:pt x="1347153" y="558521"/>
                    </a:lnTo>
                    <a:lnTo>
                      <a:pt x="1345248" y="573453"/>
                    </a:lnTo>
                    <a:lnTo>
                      <a:pt x="1342708" y="588067"/>
                    </a:lnTo>
                    <a:lnTo>
                      <a:pt x="1339851" y="602682"/>
                    </a:lnTo>
                    <a:lnTo>
                      <a:pt x="1336358" y="616660"/>
                    </a:lnTo>
                    <a:lnTo>
                      <a:pt x="1332866" y="631275"/>
                    </a:lnTo>
                    <a:lnTo>
                      <a:pt x="1328738" y="645254"/>
                    </a:lnTo>
                    <a:lnTo>
                      <a:pt x="1324293" y="658915"/>
                    </a:lnTo>
                    <a:lnTo>
                      <a:pt x="1319531" y="672576"/>
                    </a:lnTo>
                    <a:lnTo>
                      <a:pt x="1314133" y="685920"/>
                    </a:lnTo>
                    <a:lnTo>
                      <a:pt x="1308418" y="699263"/>
                    </a:lnTo>
                    <a:lnTo>
                      <a:pt x="1302386" y="712607"/>
                    </a:lnTo>
                    <a:lnTo>
                      <a:pt x="1296353" y="725315"/>
                    </a:lnTo>
                    <a:lnTo>
                      <a:pt x="1289368" y="738023"/>
                    </a:lnTo>
                    <a:lnTo>
                      <a:pt x="1282383" y="750413"/>
                    </a:lnTo>
                    <a:lnTo>
                      <a:pt x="1275081" y="762486"/>
                    </a:lnTo>
                    <a:lnTo>
                      <a:pt x="1267143" y="774559"/>
                    </a:lnTo>
                    <a:lnTo>
                      <a:pt x="1259206" y="786313"/>
                    </a:lnTo>
                    <a:lnTo>
                      <a:pt x="1250633" y="797751"/>
                    </a:lnTo>
                    <a:lnTo>
                      <a:pt x="1242061" y="809188"/>
                    </a:lnTo>
                    <a:lnTo>
                      <a:pt x="1232853" y="819990"/>
                    </a:lnTo>
                    <a:lnTo>
                      <a:pt x="1223963" y="830792"/>
                    </a:lnTo>
                    <a:lnTo>
                      <a:pt x="1214121" y="841276"/>
                    </a:lnTo>
                    <a:lnTo>
                      <a:pt x="1204278" y="851442"/>
                    </a:lnTo>
                    <a:lnTo>
                      <a:pt x="1193801" y="860974"/>
                    </a:lnTo>
                    <a:lnTo>
                      <a:pt x="1183323" y="870822"/>
                    </a:lnTo>
                    <a:lnTo>
                      <a:pt x="1172528" y="880036"/>
                    </a:lnTo>
                    <a:lnTo>
                      <a:pt x="1161733" y="889249"/>
                    </a:lnTo>
                    <a:lnTo>
                      <a:pt x="1150303" y="897827"/>
                    </a:lnTo>
                    <a:lnTo>
                      <a:pt x="1134746" y="909264"/>
                    </a:lnTo>
                    <a:lnTo>
                      <a:pt x="1118236" y="920066"/>
                    </a:lnTo>
                    <a:lnTo>
                      <a:pt x="1101408" y="929915"/>
                    </a:lnTo>
                    <a:lnTo>
                      <a:pt x="1084581" y="939446"/>
                    </a:lnTo>
                    <a:lnTo>
                      <a:pt x="1066801" y="948342"/>
                    </a:lnTo>
                    <a:lnTo>
                      <a:pt x="1048703" y="956602"/>
                    </a:lnTo>
                    <a:lnTo>
                      <a:pt x="1040131" y="960414"/>
                    </a:lnTo>
                    <a:lnTo>
                      <a:pt x="1030606" y="963909"/>
                    </a:lnTo>
                    <a:lnTo>
                      <a:pt x="1021398" y="967722"/>
                    </a:lnTo>
                    <a:lnTo>
                      <a:pt x="1011873" y="970899"/>
                    </a:lnTo>
                    <a:lnTo>
                      <a:pt x="1002348" y="973758"/>
                    </a:lnTo>
                    <a:lnTo>
                      <a:pt x="993141" y="976617"/>
                    </a:lnTo>
                    <a:lnTo>
                      <a:pt x="983616" y="979794"/>
                    </a:lnTo>
                    <a:lnTo>
                      <a:pt x="973773" y="982018"/>
                    </a:lnTo>
                    <a:lnTo>
                      <a:pt x="963931" y="984560"/>
                    </a:lnTo>
                    <a:lnTo>
                      <a:pt x="954088" y="986466"/>
                    </a:lnTo>
                    <a:lnTo>
                      <a:pt x="944246" y="988372"/>
                    </a:lnTo>
                    <a:lnTo>
                      <a:pt x="934403" y="990596"/>
                    </a:lnTo>
                    <a:lnTo>
                      <a:pt x="924561" y="991867"/>
                    </a:lnTo>
                    <a:lnTo>
                      <a:pt x="914401" y="993455"/>
                    </a:lnTo>
                    <a:lnTo>
                      <a:pt x="904241" y="994409"/>
                    </a:lnTo>
                    <a:lnTo>
                      <a:pt x="893763" y="995362"/>
                    </a:lnTo>
                    <a:lnTo>
                      <a:pt x="883603" y="995997"/>
                    </a:lnTo>
                    <a:lnTo>
                      <a:pt x="873126" y="996632"/>
                    </a:lnTo>
                    <a:lnTo>
                      <a:pt x="862648" y="996950"/>
                    </a:lnTo>
                    <a:lnTo>
                      <a:pt x="852171" y="996950"/>
                    </a:lnTo>
                    <a:lnTo>
                      <a:pt x="840423" y="996950"/>
                    </a:lnTo>
                    <a:lnTo>
                      <a:pt x="828358" y="996315"/>
                    </a:lnTo>
                    <a:lnTo>
                      <a:pt x="816293" y="995679"/>
                    </a:lnTo>
                    <a:lnTo>
                      <a:pt x="804546" y="994726"/>
                    </a:lnTo>
                    <a:lnTo>
                      <a:pt x="792798" y="993455"/>
                    </a:lnTo>
                    <a:lnTo>
                      <a:pt x="781368" y="992185"/>
                    </a:lnTo>
                    <a:lnTo>
                      <a:pt x="769621" y="990278"/>
                    </a:lnTo>
                    <a:lnTo>
                      <a:pt x="758191" y="988054"/>
                    </a:lnTo>
                    <a:lnTo>
                      <a:pt x="746761" y="985831"/>
                    </a:lnTo>
                    <a:lnTo>
                      <a:pt x="735331" y="983289"/>
                    </a:lnTo>
                    <a:lnTo>
                      <a:pt x="724218" y="980430"/>
                    </a:lnTo>
                    <a:lnTo>
                      <a:pt x="713106" y="977253"/>
                    </a:lnTo>
                    <a:lnTo>
                      <a:pt x="702311" y="973758"/>
                    </a:lnTo>
                    <a:lnTo>
                      <a:pt x="691198" y="970263"/>
                    </a:lnTo>
                    <a:lnTo>
                      <a:pt x="680721" y="966768"/>
                    </a:lnTo>
                    <a:lnTo>
                      <a:pt x="670243" y="962321"/>
                    </a:lnTo>
                    <a:lnTo>
                      <a:pt x="659448" y="958190"/>
                    </a:lnTo>
                    <a:lnTo>
                      <a:pt x="648971" y="953425"/>
                    </a:lnTo>
                    <a:lnTo>
                      <a:pt x="638811" y="948659"/>
                    </a:lnTo>
                    <a:lnTo>
                      <a:pt x="628651" y="943894"/>
                    </a:lnTo>
                    <a:lnTo>
                      <a:pt x="618491" y="938493"/>
                    </a:lnTo>
                    <a:lnTo>
                      <a:pt x="608648" y="933410"/>
                    </a:lnTo>
                    <a:lnTo>
                      <a:pt x="599123" y="927373"/>
                    </a:lnTo>
                    <a:lnTo>
                      <a:pt x="589281" y="921655"/>
                    </a:lnTo>
                    <a:lnTo>
                      <a:pt x="579756" y="915618"/>
                    </a:lnTo>
                    <a:lnTo>
                      <a:pt x="570548" y="909264"/>
                    </a:lnTo>
                    <a:lnTo>
                      <a:pt x="561023" y="902910"/>
                    </a:lnTo>
                    <a:lnTo>
                      <a:pt x="552133" y="895921"/>
                    </a:lnTo>
                    <a:lnTo>
                      <a:pt x="543561" y="889249"/>
                    </a:lnTo>
                    <a:lnTo>
                      <a:pt x="534671" y="881942"/>
                    </a:lnTo>
                    <a:lnTo>
                      <a:pt x="526098" y="874952"/>
                    </a:lnTo>
                    <a:lnTo>
                      <a:pt x="517526" y="867328"/>
                    </a:lnTo>
                    <a:lnTo>
                      <a:pt x="508318" y="858750"/>
                    </a:lnTo>
                    <a:lnTo>
                      <a:pt x="499428" y="849854"/>
                    </a:lnTo>
                    <a:lnTo>
                      <a:pt x="490538" y="840958"/>
                    </a:lnTo>
                    <a:lnTo>
                      <a:pt x="481648" y="831427"/>
                    </a:lnTo>
                    <a:lnTo>
                      <a:pt x="473711" y="821896"/>
                    </a:lnTo>
                    <a:lnTo>
                      <a:pt x="465456" y="812047"/>
                    </a:lnTo>
                    <a:lnTo>
                      <a:pt x="457518" y="801881"/>
                    </a:lnTo>
                    <a:lnTo>
                      <a:pt x="449898" y="791714"/>
                    </a:lnTo>
                    <a:lnTo>
                      <a:pt x="442596" y="781548"/>
                    </a:lnTo>
                    <a:lnTo>
                      <a:pt x="435293" y="770746"/>
                    </a:lnTo>
                    <a:lnTo>
                      <a:pt x="428626" y="759944"/>
                    </a:lnTo>
                    <a:lnTo>
                      <a:pt x="421958" y="749142"/>
                    </a:lnTo>
                    <a:lnTo>
                      <a:pt x="415608" y="738023"/>
                    </a:lnTo>
                    <a:lnTo>
                      <a:pt x="409576" y="726585"/>
                    </a:lnTo>
                    <a:lnTo>
                      <a:pt x="403861" y="715148"/>
                    </a:lnTo>
                    <a:lnTo>
                      <a:pt x="398463" y="703393"/>
                    </a:lnTo>
                    <a:lnTo>
                      <a:pt x="393383" y="691638"/>
                    </a:lnTo>
                    <a:lnTo>
                      <a:pt x="388303" y="679566"/>
                    </a:lnTo>
                    <a:lnTo>
                      <a:pt x="383858" y="667493"/>
                    </a:lnTo>
                    <a:lnTo>
                      <a:pt x="379731" y="655420"/>
                    </a:lnTo>
                    <a:lnTo>
                      <a:pt x="375603" y="643030"/>
                    </a:lnTo>
                    <a:lnTo>
                      <a:pt x="372111" y="630322"/>
                    </a:lnTo>
                    <a:lnTo>
                      <a:pt x="368936" y="617614"/>
                    </a:lnTo>
                    <a:lnTo>
                      <a:pt x="365443" y="604588"/>
                    </a:lnTo>
                    <a:lnTo>
                      <a:pt x="362903" y="591880"/>
                    </a:lnTo>
                    <a:lnTo>
                      <a:pt x="360681" y="578854"/>
                    </a:lnTo>
                    <a:lnTo>
                      <a:pt x="358776" y="565828"/>
                    </a:lnTo>
                    <a:lnTo>
                      <a:pt x="357188" y="552485"/>
                    </a:lnTo>
                    <a:lnTo>
                      <a:pt x="355601" y="539141"/>
                    </a:lnTo>
                    <a:lnTo>
                      <a:pt x="354648" y="525480"/>
                    </a:lnTo>
                    <a:lnTo>
                      <a:pt x="354331" y="511819"/>
                    </a:lnTo>
                    <a:lnTo>
                      <a:pt x="354013" y="498475"/>
                    </a:lnTo>
                    <a:lnTo>
                      <a:pt x="354331" y="485449"/>
                    </a:lnTo>
                    <a:lnTo>
                      <a:pt x="354648" y="472741"/>
                    </a:lnTo>
                    <a:lnTo>
                      <a:pt x="355601" y="460033"/>
                    </a:lnTo>
                    <a:lnTo>
                      <a:pt x="356871" y="447643"/>
                    </a:lnTo>
                    <a:lnTo>
                      <a:pt x="358141" y="434935"/>
                    </a:lnTo>
                    <a:lnTo>
                      <a:pt x="360046" y="422544"/>
                    </a:lnTo>
                    <a:lnTo>
                      <a:pt x="361951" y="410472"/>
                    </a:lnTo>
                    <a:lnTo>
                      <a:pt x="364173" y="397763"/>
                    </a:lnTo>
                    <a:lnTo>
                      <a:pt x="366713" y="385691"/>
                    </a:lnTo>
                    <a:lnTo>
                      <a:pt x="369888" y="373936"/>
                    </a:lnTo>
                    <a:lnTo>
                      <a:pt x="373063" y="361863"/>
                    </a:lnTo>
                    <a:lnTo>
                      <a:pt x="376556" y="350108"/>
                    </a:lnTo>
                    <a:lnTo>
                      <a:pt x="380683" y="338671"/>
                    </a:lnTo>
                    <a:lnTo>
                      <a:pt x="384493" y="326916"/>
                    </a:lnTo>
                    <a:lnTo>
                      <a:pt x="388621" y="315796"/>
                    </a:lnTo>
                    <a:lnTo>
                      <a:pt x="393383" y="304359"/>
                    </a:lnTo>
                    <a:lnTo>
                      <a:pt x="398146" y="293239"/>
                    </a:lnTo>
                    <a:lnTo>
                      <a:pt x="403543" y="282755"/>
                    </a:lnTo>
                    <a:lnTo>
                      <a:pt x="408623" y="271636"/>
                    </a:lnTo>
                    <a:lnTo>
                      <a:pt x="414656" y="261151"/>
                    </a:lnTo>
                    <a:lnTo>
                      <a:pt x="420371" y="250667"/>
                    </a:lnTo>
                    <a:lnTo>
                      <a:pt x="426721" y="240183"/>
                    </a:lnTo>
                    <a:lnTo>
                      <a:pt x="432753" y="230017"/>
                    </a:lnTo>
                    <a:lnTo>
                      <a:pt x="439421" y="219850"/>
                    </a:lnTo>
                    <a:lnTo>
                      <a:pt x="446088" y="210001"/>
                    </a:lnTo>
                    <a:lnTo>
                      <a:pt x="453391" y="200153"/>
                    </a:lnTo>
                    <a:lnTo>
                      <a:pt x="460693" y="190939"/>
                    </a:lnTo>
                    <a:lnTo>
                      <a:pt x="467996" y="181408"/>
                    </a:lnTo>
                    <a:lnTo>
                      <a:pt x="475933" y="172195"/>
                    </a:lnTo>
                    <a:lnTo>
                      <a:pt x="483871" y="163299"/>
                    </a:lnTo>
                    <a:lnTo>
                      <a:pt x="491808" y="154403"/>
                    </a:lnTo>
                    <a:lnTo>
                      <a:pt x="500381" y="146143"/>
                    </a:lnTo>
                    <a:lnTo>
                      <a:pt x="508953" y="137565"/>
                    </a:lnTo>
                    <a:lnTo>
                      <a:pt x="517526" y="129305"/>
                    </a:lnTo>
                    <a:lnTo>
                      <a:pt x="526416" y="121680"/>
                    </a:lnTo>
                    <a:lnTo>
                      <a:pt x="535623" y="113738"/>
                    </a:lnTo>
                    <a:lnTo>
                      <a:pt x="545148" y="106113"/>
                    </a:lnTo>
                    <a:lnTo>
                      <a:pt x="554673" y="99123"/>
                    </a:lnTo>
                    <a:lnTo>
                      <a:pt x="564516" y="92134"/>
                    </a:lnTo>
                    <a:lnTo>
                      <a:pt x="574041" y="85462"/>
                    </a:lnTo>
                    <a:lnTo>
                      <a:pt x="584201" y="78473"/>
                    </a:lnTo>
                    <a:lnTo>
                      <a:pt x="594361" y="72119"/>
                    </a:lnTo>
                    <a:lnTo>
                      <a:pt x="604838" y="66082"/>
                    </a:lnTo>
                    <a:lnTo>
                      <a:pt x="615316" y="60046"/>
                    </a:lnTo>
                    <a:lnTo>
                      <a:pt x="625793" y="54645"/>
                    </a:lnTo>
                    <a:lnTo>
                      <a:pt x="636906" y="48926"/>
                    </a:lnTo>
                    <a:lnTo>
                      <a:pt x="647701" y="44161"/>
                    </a:lnTo>
                    <a:lnTo>
                      <a:pt x="658813" y="39395"/>
                    </a:lnTo>
                    <a:lnTo>
                      <a:pt x="670243" y="34630"/>
                    </a:lnTo>
                    <a:lnTo>
                      <a:pt x="681356" y="30182"/>
                    </a:lnTo>
                    <a:lnTo>
                      <a:pt x="693103" y="26052"/>
                    </a:lnTo>
                    <a:lnTo>
                      <a:pt x="704533" y="22239"/>
                    </a:lnTo>
                    <a:lnTo>
                      <a:pt x="716281" y="19062"/>
                    </a:lnTo>
                    <a:lnTo>
                      <a:pt x="728346" y="15568"/>
                    </a:lnTo>
                    <a:lnTo>
                      <a:pt x="740093" y="12708"/>
                    </a:lnTo>
                    <a:lnTo>
                      <a:pt x="752158" y="10167"/>
                    </a:lnTo>
                    <a:lnTo>
                      <a:pt x="764541" y="7625"/>
                    </a:lnTo>
                    <a:lnTo>
                      <a:pt x="776606" y="5719"/>
                    </a:lnTo>
                    <a:lnTo>
                      <a:pt x="788988" y="3813"/>
                    </a:lnTo>
                    <a:lnTo>
                      <a:pt x="801688" y="2542"/>
                    </a:lnTo>
                    <a:lnTo>
                      <a:pt x="814071" y="1271"/>
                    </a:lnTo>
                    <a:lnTo>
                      <a:pt x="826771" y="636"/>
                    </a:lnTo>
                    <a:lnTo>
                      <a:pt x="839471" y="0"/>
                    </a:lnTo>
                    <a:close/>
                  </a:path>
                </a:pathLst>
              </a:custGeom>
              <a:solidFill>
                <a:srgbClr val="F7F7F7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12" name="组合 27"/>
            <p:cNvGrpSpPr/>
            <p:nvPr userDrawn="1"/>
          </p:nvGrpSpPr>
          <p:grpSpPr>
            <a:xfrm>
              <a:off x="7488626" y="1185440"/>
              <a:ext cx="447675" cy="447675"/>
              <a:chOff x="1519237" y="1651743"/>
              <a:chExt cx="447675" cy="447675"/>
            </a:xfrm>
          </p:grpSpPr>
          <p:sp>
            <p:nvSpPr>
              <p:cNvPr id="29" name="椭圆 28"/>
              <p:cNvSpPr/>
              <p:nvPr/>
            </p:nvSpPr>
            <p:spPr>
              <a:xfrm>
                <a:off x="1519237" y="1651743"/>
                <a:ext cx="447675" cy="447675"/>
              </a:xfrm>
              <a:prstGeom prst="ellipse">
                <a:avLst/>
              </a:prstGeom>
              <a:solidFill>
                <a:schemeClr val="accent1">
                  <a:lumMod val="50000"/>
                </a:schemeClr>
              </a:solidFill>
              <a:ln w="19050">
                <a:solidFill>
                  <a:srgbClr val="F9F9F9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" name="KSO_Shape"/>
              <p:cNvSpPr/>
              <p:nvPr/>
            </p:nvSpPr>
            <p:spPr bwMode="auto">
              <a:xfrm>
                <a:off x="1609725" y="1704975"/>
                <a:ext cx="247650" cy="313481"/>
              </a:xfrm>
              <a:custGeom>
                <a:gdLst>
                  <a:gd name="T0" fmla="*/ 508479 w 1679575"/>
                  <a:gd name="T1" fmla="*/ 933537 h 2125662"/>
                  <a:gd name="T2" fmla="*/ 645344 w 1679575"/>
                  <a:gd name="T3" fmla="*/ 1004349 h 2125662"/>
                  <a:gd name="T4" fmla="*/ 637947 w 1679575"/>
                  <a:gd name="T5" fmla="*/ 1045870 h 2125662"/>
                  <a:gd name="T6" fmla="*/ 629410 w 1679575"/>
                  <a:gd name="T7" fmla="*/ 1095637 h 2125662"/>
                  <a:gd name="T8" fmla="*/ 645913 w 1679575"/>
                  <a:gd name="T9" fmla="*/ 1148533 h 2125662"/>
                  <a:gd name="T10" fmla="*/ 923628 w 1679575"/>
                  <a:gd name="T11" fmla="*/ 1679766 h 2125662"/>
                  <a:gd name="T12" fmla="*/ 886068 w 1679575"/>
                  <a:gd name="T13" fmla="*/ 1137442 h 2125662"/>
                  <a:gd name="T14" fmla="*/ 896597 w 1679575"/>
                  <a:gd name="T15" fmla="*/ 1083408 h 2125662"/>
                  <a:gd name="T16" fmla="*/ 885214 w 1679575"/>
                  <a:gd name="T17" fmla="*/ 1039044 h 2125662"/>
                  <a:gd name="T18" fmla="*/ 917083 w 1679575"/>
                  <a:gd name="T19" fmla="*/ 999799 h 2125662"/>
                  <a:gd name="T20" fmla="*/ 1048543 w 1679575"/>
                  <a:gd name="T21" fmla="*/ 927280 h 2125662"/>
                  <a:gd name="T22" fmla="*/ 1168905 w 1679575"/>
                  <a:gd name="T23" fmla="*/ 933822 h 2125662"/>
                  <a:gd name="T24" fmla="*/ 1257397 w 1679575"/>
                  <a:gd name="T25" fmla="*/ 1021128 h 2125662"/>
                  <a:gd name="T26" fmla="*/ 1333655 w 1679575"/>
                  <a:gd name="T27" fmla="*/ 1118957 h 2125662"/>
                  <a:gd name="T28" fmla="*/ 1397392 w 1679575"/>
                  <a:gd name="T29" fmla="*/ 1227592 h 2125662"/>
                  <a:gd name="T30" fmla="*/ 1446903 w 1679575"/>
                  <a:gd name="T31" fmla="*/ 1349025 h 2125662"/>
                  <a:gd name="T32" fmla="*/ 1482186 w 1679575"/>
                  <a:gd name="T33" fmla="*/ 1483540 h 2125662"/>
                  <a:gd name="T34" fmla="*/ 1501820 w 1679575"/>
                  <a:gd name="T35" fmla="*/ 1632274 h 2125662"/>
                  <a:gd name="T36" fmla="*/ 1439790 w 1679575"/>
                  <a:gd name="T37" fmla="*/ 1742331 h 2125662"/>
                  <a:gd name="T38" fmla="*/ 1242601 w 1679575"/>
                  <a:gd name="T39" fmla="*/ 1826794 h 2125662"/>
                  <a:gd name="T40" fmla="*/ 1035738 w 1679575"/>
                  <a:gd name="T41" fmla="*/ 1881112 h 2125662"/>
                  <a:gd name="T42" fmla="*/ 822331 w 1679575"/>
                  <a:gd name="T43" fmla="*/ 1904432 h 2125662"/>
                  <a:gd name="T44" fmla="*/ 596403 w 1679575"/>
                  <a:gd name="T45" fmla="*/ 1894194 h 2125662"/>
                  <a:gd name="T46" fmla="*/ 373036 w 1679575"/>
                  <a:gd name="T47" fmla="*/ 1847838 h 2125662"/>
                  <a:gd name="T48" fmla="*/ 159344 w 1679575"/>
                  <a:gd name="T49" fmla="*/ 1766788 h 2125662"/>
                  <a:gd name="T50" fmla="*/ 0 w 1679575"/>
                  <a:gd name="T51" fmla="*/ 1676354 h 2125662"/>
                  <a:gd name="T52" fmla="*/ 15365 w 1679575"/>
                  <a:gd name="T53" fmla="*/ 1518519 h 2125662"/>
                  <a:gd name="T54" fmla="*/ 47234 w 1679575"/>
                  <a:gd name="T55" fmla="*/ 1376611 h 2125662"/>
                  <a:gd name="T56" fmla="*/ 94468 w 1679575"/>
                  <a:gd name="T57" fmla="*/ 1249206 h 2125662"/>
                  <a:gd name="T58" fmla="*/ 155930 w 1679575"/>
                  <a:gd name="T59" fmla="*/ 1135735 h 2125662"/>
                  <a:gd name="T60" fmla="*/ 230765 w 1679575"/>
                  <a:gd name="T61" fmla="*/ 1035348 h 2125662"/>
                  <a:gd name="T62" fmla="*/ 317835 w 1679575"/>
                  <a:gd name="T63" fmla="*/ 946334 h 2125662"/>
                  <a:gd name="T64" fmla="*/ 427669 w 1679575"/>
                  <a:gd name="T65" fmla="*/ 860449 h 2125662"/>
                  <a:gd name="T66" fmla="*/ 831848 w 1679575"/>
                  <a:gd name="T67" fmla="*/ 5125 h 2125662"/>
                  <a:gd name="T68" fmla="*/ 927152 w 1679575"/>
                  <a:gd name="T69" fmla="*/ 31035 h 2125662"/>
                  <a:gd name="T70" fmla="*/ 1013353 w 1679575"/>
                  <a:gd name="T71" fmla="*/ 76590 h 2125662"/>
                  <a:gd name="T72" fmla="*/ 1087035 w 1679575"/>
                  <a:gd name="T73" fmla="*/ 138945 h 2125662"/>
                  <a:gd name="T74" fmla="*/ 1145356 w 1679575"/>
                  <a:gd name="T75" fmla="*/ 215250 h 2125662"/>
                  <a:gd name="T76" fmla="*/ 1186607 w 1679575"/>
                  <a:gd name="T77" fmla="*/ 303514 h 2125662"/>
                  <a:gd name="T78" fmla="*/ 1207944 w 1679575"/>
                  <a:gd name="T79" fmla="*/ 401174 h 2125662"/>
                  <a:gd name="T80" fmla="*/ 1205383 w 1679575"/>
                  <a:gd name="T81" fmla="*/ 513924 h 2125662"/>
                  <a:gd name="T82" fmla="*/ 1172382 w 1679575"/>
                  <a:gd name="T83" fmla="*/ 626673 h 2125662"/>
                  <a:gd name="T84" fmla="*/ 1112924 w 1679575"/>
                  <a:gd name="T85" fmla="*/ 725187 h 2125662"/>
                  <a:gd name="T86" fmla="*/ 1030706 w 1679575"/>
                  <a:gd name="T87" fmla="*/ 804625 h 2125662"/>
                  <a:gd name="T88" fmla="*/ 915204 w 1679575"/>
                  <a:gd name="T89" fmla="*/ 867264 h 2125662"/>
                  <a:gd name="T90" fmla="*/ 837253 w 1679575"/>
                  <a:gd name="T91" fmla="*/ 887764 h 2125662"/>
                  <a:gd name="T92" fmla="*/ 753044 w 1679575"/>
                  <a:gd name="T93" fmla="*/ 893458 h 2125662"/>
                  <a:gd name="T94" fmla="*/ 658879 w 1679575"/>
                  <a:gd name="T95" fmla="*/ 881215 h 2125662"/>
                  <a:gd name="T96" fmla="*/ 572394 w 1679575"/>
                  <a:gd name="T97" fmla="*/ 850180 h 2125662"/>
                  <a:gd name="T98" fmla="*/ 494728 w 1679575"/>
                  <a:gd name="T99" fmla="*/ 802917 h 2125662"/>
                  <a:gd name="T100" fmla="*/ 424459 w 1679575"/>
                  <a:gd name="T101" fmla="*/ 736576 h 2125662"/>
                  <a:gd name="T102" fmla="*/ 366992 w 1679575"/>
                  <a:gd name="T103" fmla="*/ 651159 h 2125662"/>
                  <a:gd name="T104" fmla="*/ 330578 w 1679575"/>
                  <a:gd name="T105" fmla="*/ 553500 h 2125662"/>
                  <a:gd name="T106" fmla="*/ 317206 w 1679575"/>
                  <a:gd name="T107" fmla="*/ 446729 h 2125662"/>
                  <a:gd name="T108" fmla="*/ 328586 w 1679575"/>
                  <a:gd name="T109" fmla="*/ 345653 h 2125662"/>
                  <a:gd name="T110" fmla="*/ 361587 w 1679575"/>
                  <a:gd name="T111" fmla="*/ 253403 h 2125662"/>
                  <a:gd name="T112" fmla="*/ 412795 w 1679575"/>
                  <a:gd name="T113" fmla="*/ 171118 h 2125662"/>
                  <a:gd name="T114" fmla="*/ 479934 w 1679575"/>
                  <a:gd name="T115" fmla="*/ 101931 h 2125662"/>
                  <a:gd name="T116" fmla="*/ 560729 w 1679575"/>
                  <a:gd name="T117" fmla="*/ 48972 h 2125662"/>
                  <a:gd name="T118" fmla="*/ 652620 w 1679575"/>
                  <a:gd name="T119" fmla="*/ 13952 h 2125662"/>
                  <a:gd name="T120" fmla="*/ 752191 w 1679575"/>
                  <a:gd name="T121" fmla="*/ 0 h 212566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79575" h="2125662">
                    <a:moveTo>
                      <a:pt x="481421" y="957262"/>
                    </a:moveTo>
                    <a:lnTo>
                      <a:pt x="484914" y="961070"/>
                    </a:lnTo>
                    <a:lnTo>
                      <a:pt x="490948" y="968686"/>
                    </a:lnTo>
                    <a:lnTo>
                      <a:pt x="497299" y="975667"/>
                    </a:lnTo>
                    <a:lnTo>
                      <a:pt x="510319" y="990264"/>
                    </a:lnTo>
                    <a:lnTo>
                      <a:pt x="523657" y="1003909"/>
                    </a:lnTo>
                    <a:lnTo>
                      <a:pt x="537947" y="1017237"/>
                    </a:lnTo>
                    <a:lnTo>
                      <a:pt x="552237" y="1029613"/>
                    </a:lnTo>
                    <a:lnTo>
                      <a:pt x="567480" y="1041671"/>
                    </a:lnTo>
                    <a:lnTo>
                      <a:pt x="583040" y="1053095"/>
                    </a:lnTo>
                    <a:lnTo>
                      <a:pt x="598601" y="1063884"/>
                    </a:lnTo>
                    <a:lnTo>
                      <a:pt x="615114" y="1074039"/>
                    </a:lnTo>
                    <a:lnTo>
                      <a:pt x="631627" y="1083558"/>
                    </a:lnTo>
                    <a:lnTo>
                      <a:pt x="649093" y="1092126"/>
                    </a:lnTo>
                    <a:lnTo>
                      <a:pt x="666241" y="1100377"/>
                    </a:lnTo>
                    <a:lnTo>
                      <a:pt x="684025" y="1107993"/>
                    </a:lnTo>
                    <a:lnTo>
                      <a:pt x="701808" y="1114657"/>
                    </a:lnTo>
                    <a:lnTo>
                      <a:pt x="720226" y="1120686"/>
                    </a:lnTo>
                    <a:lnTo>
                      <a:pt x="738645" y="1125763"/>
                    </a:lnTo>
                    <a:lnTo>
                      <a:pt x="734517" y="1130840"/>
                    </a:lnTo>
                    <a:lnTo>
                      <a:pt x="730706" y="1135283"/>
                    </a:lnTo>
                    <a:lnTo>
                      <a:pt x="727213" y="1140043"/>
                    </a:lnTo>
                    <a:lnTo>
                      <a:pt x="723402" y="1145437"/>
                    </a:lnTo>
                    <a:lnTo>
                      <a:pt x="720544" y="1150515"/>
                    </a:lnTo>
                    <a:lnTo>
                      <a:pt x="717368" y="1155909"/>
                    </a:lnTo>
                    <a:lnTo>
                      <a:pt x="714510" y="1161304"/>
                    </a:lnTo>
                    <a:lnTo>
                      <a:pt x="711970" y="1167016"/>
                    </a:lnTo>
                    <a:lnTo>
                      <a:pt x="710064" y="1172410"/>
                    </a:lnTo>
                    <a:lnTo>
                      <a:pt x="708159" y="1178439"/>
                    </a:lnTo>
                    <a:lnTo>
                      <a:pt x="706254" y="1184151"/>
                    </a:lnTo>
                    <a:lnTo>
                      <a:pt x="704983" y="1190498"/>
                    </a:lnTo>
                    <a:lnTo>
                      <a:pt x="704031" y="1196210"/>
                    </a:lnTo>
                    <a:lnTo>
                      <a:pt x="702761" y="1202556"/>
                    </a:lnTo>
                    <a:lnTo>
                      <a:pt x="702443" y="1208903"/>
                    </a:lnTo>
                    <a:lnTo>
                      <a:pt x="702125" y="1215249"/>
                    </a:lnTo>
                    <a:lnTo>
                      <a:pt x="702443" y="1222548"/>
                    </a:lnTo>
                    <a:lnTo>
                      <a:pt x="703078" y="1229529"/>
                    </a:lnTo>
                    <a:lnTo>
                      <a:pt x="704348" y="1236510"/>
                    </a:lnTo>
                    <a:lnTo>
                      <a:pt x="705619" y="1243174"/>
                    </a:lnTo>
                    <a:lnTo>
                      <a:pt x="707206" y="1249838"/>
                    </a:lnTo>
                    <a:lnTo>
                      <a:pt x="709112" y="1256819"/>
                    </a:lnTo>
                    <a:lnTo>
                      <a:pt x="711652" y="1263166"/>
                    </a:lnTo>
                    <a:lnTo>
                      <a:pt x="714193" y="1269512"/>
                    </a:lnTo>
                    <a:lnTo>
                      <a:pt x="717686" y="1275542"/>
                    </a:lnTo>
                    <a:lnTo>
                      <a:pt x="720861" y="1281571"/>
                    </a:lnTo>
                    <a:lnTo>
                      <a:pt x="724355" y="1287283"/>
                    </a:lnTo>
                    <a:lnTo>
                      <a:pt x="728483" y="1292995"/>
                    </a:lnTo>
                    <a:lnTo>
                      <a:pt x="732611" y="1298389"/>
                    </a:lnTo>
                    <a:lnTo>
                      <a:pt x="737057" y="1303784"/>
                    </a:lnTo>
                    <a:lnTo>
                      <a:pt x="742138" y="1308861"/>
                    </a:lnTo>
                    <a:lnTo>
                      <a:pt x="746901" y="1313304"/>
                    </a:lnTo>
                    <a:lnTo>
                      <a:pt x="672275" y="1874339"/>
                    </a:lnTo>
                    <a:lnTo>
                      <a:pt x="854237" y="2050773"/>
                    </a:lnTo>
                    <a:lnTo>
                      <a:pt x="1030800" y="1874339"/>
                    </a:lnTo>
                    <a:lnTo>
                      <a:pt x="956173" y="1313304"/>
                    </a:lnTo>
                    <a:lnTo>
                      <a:pt x="961572" y="1308544"/>
                    </a:lnTo>
                    <a:lnTo>
                      <a:pt x="966018" y="1303466"/>
                    </a:lnTo>
                    <a:lnTo>
                      <a:pt x="970781" y="1298072"/>
                    </a:lnTo>
                    <a:lnTo>
                      <a:pt x="974910" y="1292995"/>
                    </a:lnTo>
                    <a:lnTo>
                      <a:pt x="978720" y="1286965"/>
                    </a:lnTo>
                    <a:lnTo>
                      <a:pt x="982531" y="1281571"/>
                    </a:lnTo>
                    <a:lnTo>
                      <a:pt x="986024" y="1275224"/>
                    </a:lnTo>
                    <a:lnTo>
                      <a:pt x="988882" y="1269195"/>
                    </a:lnTo>
                    <a:lnTo>
                      <a:pt x="991423" y="1262849"/>
                    </a:lnTo>
                    <a:lnTo>
                      <a:pt x="994281" y="1256502"/>
                    </a:lnTo>
                    <a:lnTo>
                      <a:pt x="996186" y="1249838"/>
                    </a:lnTo>
                    <a:lnTo>
                      <a:pt x="997774" y="1243174"/>
                    </a:lnTo>
                    <a:lnTo>
                      <a:pt x="999044" y="1236510"/>
                    </a:lnTo>
                    <a:lnTo>
                      <a:pt x="999997" y="1229212"/>
                    </a:lnTo>
                    <a:lnTo>
                      <a:pt x="1000632" y="1222548"/>
                    </a:lnTo>
                    <a:lnTo>
                      <a:pt x="1000632" y="1215249"/>
                    </a:lnTo>
                    <a:lnTo>
                      <a:pt x="1000632" y="1208903"/>
                    </a:lnTo>
                    <a:lnTo>
                      <a:pt x="1000314" y="1203191"/>
                    </a:lnTo>
                    <a:lnTo>
                      <a:pt x="999679" y="1197479"/>
                    </a:lnTo>
                    <a:lnTo>
                      <a:pt x="998727" y="1191767"/>
                    </a:lnTo>
                    <a:lnTo>
                      <a:pt x="997456" y="1186055"/>
                    </a:lnTo>
                    <a:lnTo>
                      <a:pt x="996186" y="1180661"/>
                    </a:lnTo>
                    <a:lnTo>
                      <a:pt x="994598" y="1175266"/>
                    </a:lnTo>
                    <a:lnTo>
                      <a:pt x="992375" y="1169872"/>
                    </a:lnTo>
                    <a:lnTo>
                      <a:pt x="990152" y="1164794"/>
                    </a:lnTo>
                    <a:lnTo>
                      <a:pt x="987929" y="1159400"/>
                    </a:lnTo>
                    <a:lnTo>
                      <a:pt x="985389" y="1154640"/>
                    </a:lnTo>
                    <a:lnTo>
                      <a:pt x="982849" y="1149563"/>
                    </a:lnTo>
                    <a:lnTo>
                      <a:pt x="979355" y="1144803"/>
                    </a:lnTo>
                    <a:lnTo>
                      <a:pt x="976497" y="1139725"/>
                    </a:lnTo>
                    <a:lnTo>
                      <a:pt x="973004" y="1135283"/>
                    </a:lnTo>
                    <a:lnTo>
                      <a:pt x="969829" y="1130840"/>
                    </a:lnTo>
                    <a:lnTo>
                      <a:pt x="987612" y="1126398"/>
                    </a:lnTo>
                    <a:lnTo>
                      <a:pt x="1005713" y="1121320"/>
                    </a:lnTo>
                    <a:lnTo>
                      <a:pt x="1023496" y="1115609"/>
                    </a:lnTo>
                    <a:lnTo>
                      <a:pt x="1041280" y="1109262"/>
                    </a:lnTo>
                    <a:lnTo>
                      <a:pt x="1058428" y="1101963"/>
                    </a:lnTo>
                    <a:lnTo>
                      <a:pt x="1075576" y="1094665"/>
                    </a:lnTo>
                    <a:lnTo>
                      <a:pt x="1092089" y="1086097"/>
                    </a:lnTo>
                    <a:lnTo>
                      <a:pt x="1108602" y="1076895"/>
                    </a:lnTo>
                    <a:lnTo>
                      <a:pt x="1124480" y="1067375"/>
                    </a:lnTo>
                    <a:lnTo>
                      <a:pt x="1140041" y="1056903"/>
                    </a:lnTo>
                    <a:lnTo>
                      <a:pt x="1155601" y="1046114"/>
                    </a:lnTo>
                    <a:lnTo>
                      <a:pt x="1170209" y="1034690"/>
                    </a:lnTo>
                    <a:lnTo>
                      <a:pt x="1184817" y="1022632"/>
                    </a:lnTo>
                    <a:lnTo>
                      <a:pt x="1198472" y="1009938"/>
                    </a:lnTo>
                    <a:lnTo>
                      <a:pt x="1211809" y="996928"/>
                    </a:lnTo>
                    <a:lnTo>
                      <a:pt x="1225147" y="983283"/>
                    </a:lnTo>
                    <a:lnTo>
                      <a:pt x="1228640" y="979792"/>
                    </a:lnTo>
                    <a:lnTo>
                      <a:pt x="1232451" y="982966"/>
                    </a:lnTo>
                    <a:lnTo>
                      <a:pt x="1257220" y="1002005"/>
                    </a:lnTo>
                    <a:lnTo>
                      <a:pt x="1281037" y="1021680"/>
                    </a:lnTo>
                    <a:lnTo>
                      <a:pt x="1304537" y="1041989"/>
                    </a:lnTo>
                    <a:lnTo>
                      <a:pt x="1316604" y="1052143"/>
                    </a:lnTo>
                    <a:lnTo>
                      <a:pt x="1327719" y="1062615"/>
                    </a:lnTo>
                    <a:lnTo>
                      <a:pt x="1338833" y="1073404"/>
                    </a:lnTo>
                    <a:lnTo>
                      <a:pt x="1349948" y="1084193"/>
                    </a:lnTo>
                    <a:lnTo>
                      <a:pt x="1361062" y="1094982"/>
                    </a:lnTo>
                    <a:lnTo>
                      <a:pt x="1371860" y="1105771"/>
                    </a:lnTo>
                    <a:lnTo>
                      <a:pt x="1382339" y="1116561"/>
                    </a:lnTo>
                    <a:lnTo>
                      <a:pt x="1392818" y="1127984"/>
                    </a:lnTo>
                    <a:lnTo>
                      <a:pt x="1403298" y="1139408"/>
                    </a:lnTo>
                    <a:lnTo>
                      <a:pt x="1413460" y="1150832"/>
                    </a:lnTo>
                    <a:lnTo>
                      <a:pt x="1423304" y="1162573"/>
                    </a:lnTo>
                    <a:lnTo>
                      <a:pt x="1433149" y="1174314"/>
                    </a:lnTo>
                    <a:lnTo>
                      <a:pt x="1442675" y="1186373"/>
                    </a:lnTo>
                    <a:lnTo>
                      <a:pt x="1452202" y="1198748"/>
                    </a:lnTo>
                    <a:lnTo>
                      <a:pt x="1461411" y="1210807"/>
                    </a:lnTo>
                    <a:lnTo>
                      <a:pt x="1470621" y="1223183"/>
                    </a:lnTo>
                    <a:lnTo>
                      <a:pt x="1479830" y="1235876"/>
                    </a:lnTo>
                    <a:lnTo>
                      <a:pt x="1488404" y="1248569"/>
                    </a:lnTo>
                    <a:lnTo>
                      <a:pt x="1496978" y="1261262"/>
                    </a:lnTo>
                    <a:lnTo>
                      <a:pt x="1505552" y="1274272"/>
                    </a:lnTo>
                    <a:lnTo>
                      <a:pt x="1513809" y="1287600"/>
                    </a:lnTo>
                    <a:lnTo>
                      <a:pt x="1521748" y="1300611"/>
                    </a:lnTo>
                    <a:lnTo>
                      <a:pt x="1529687" y="1314573"/>
                    </a:lnTo>
                    <a:lnTo>
                      <a:pt x="1537308" y="1328218"/>
                    </a:lnTo>
                    <a:lnTo>
                      <a:pt x="1544930" y="1341863"/>
                    </a:lnTo>
                    <a:lnTo>
                      <a:pt x="1552234" y="1355826"/>
                    </a:lnTo>
                    <a:lnTo>
                      <a:pt x="1559537" y="1369788"/>
                    </a:lnTo>
                    <a:lnTo>
                      <a:pt x="1566206" y="1384385"/>
                    </a:lnTo>
                    <a:lnTo>
                      <a:pt x="1573193" y="1398982"/>
                    </a:lnTo>
                    <a:lnTo>
                      <a:pt x="1579544" y="1413579"/>
                    </a:lnTo>
                    <a:lnTo>
                      <a:pt x="1586213" y="1428176"/>
                    </a:lnTo>
                    <a:lnTo>
                      <a:pt x="1592246" y="1443725"/>
                    </a:lnTo>
                    <a:lnTo>
                      <a:pt x="1598280" y="1458640"/>
                    </a:lnTo>
                    <a:lnTo>
                      <a:pt x="1603996" y="1473871"/>
                    </a:lnTo>
                    <a:lnTo>
                      <a:pt x="1609712" y="1489738"/>
                    </a:lnTo>
                    <a:lnTo>
                      <a:pt x="1614793" y="1505287"/>
                    </a:lnTo>
                    <a:lnTo>
                      <a:pt x="1620191" y="1521153"/>
                    </a:lnTo>
                    <a:lnTo>
                      <a:pt x="1624955" y="1537337"/>
                    </a:lnTo>
                    <a:lnTo>
                      <a:pt x="1630036" y="1553521"/>
                    </a:lnTo>
                    <a:lnTo>
                      <a:pt x="1634482" y="1570339"/>
                    </a:lnTo>
                    <a:lnTo>
                      <a:pt x="1638610" y="1586840"/>
                    </a:lnTo>
                    <a:lnTo>
                      <a:pt x="1643056" y="1603976"/>
                    </a:lnTo>
                    <a:lnTo>
                      <a:pt x="1646867" y="1620794"/>
                    </a:lnTo>
                    <a:lnTo>
                      <a:pt x="1650677" y="1637930"/>
                    </a:lnTo>
                    <a:lnTo>
                      <a:pt x="1654170" y="1655383"/>
                    </a:lnTo>
                    <a:lnTo>
                      <a:pt x="1657664" y="1673153"/>
                    </a:lnTo>
                    <a:lnTo>
                      <a:pt x="1660522" y="1690923"/>
                    </a:lnTo>
                    <a:lnTo>
                      <a:pt x="1663697" y="1709011"/>
                    </a:lnTo>
                    <a:lnTo>
                      <a:pt x="1666238" y="1727099"/>
                    </a:lnTo>
                    <a:lnTo>
                      <a:pt x="1668461" y="1745821"/>
                    </a:lnTo>
                    <a:lnTo>
                      <a:pt x="1670684" y="1764226"/>
                    </a:lnTo>
                    <a:lnTo>
                      <a:pt x="1672589" y="1783266"/>
                    </a:lnTo>
                    <a:lnTo>
                      <a:pt x="1674177" y="1802305"/>
                    </a:lnTo>
                    <a:lnTo>
                      <a:pt x="1676082" y="1821345"/>
                    </a:lnTo>
                    <a:lnTo>
                      <a:pt x="1677352" y="1841019"/>
                    </a:lnTo>
                    <a:lnTo>
                      <a:pt x="1678305" y="1860694"/>
                    </a:lnTo>
                    <a:lnTo>
                      <a:pt x="1679258" y="1880368"/>
                    </a:lnTo>
                    <a:lnTo>
                      <a:pt x="1679575" y="1900677"/>
                    </a:lnTo>
                    <a:lnTo>
                      <a:pt x="1679575" y="1903850"/>
                    </a:lnTo>
                    <a:lnTo>
                      <a:pt x="1677035" y="1905437"/>
                    </a:lnTo>
                    <a:lnTo>
                      <a:pt x="1653853" y="1918765"/>
                    </a:lnTo>
                    <a:lnTo>
                      <a:pt x="1630353" y="1931775"/>
                    </a:lnTo>
                    <a:lnTo>
                      <a:pt x="1606854" y="1944151"/>
                    </a:lnTo>
                    <a:lnTo>
                      <a:pt x="1583037" y="1956209"/>
                    </a:lnTo>
                    <a:lnTo>
                      <a:pt x="1558902" y="1967950"/>
                    </a:lnTo>
                    <a:lnTo>
                      <a:pt x="1534768" y="1979374"/>
                    </a:lnTo>
                    <a:lnTo>
                      <a:pt x="1510316" y="1990163"/>
                    </a:lnTo>
                    <a:lnTo>
                      <a:pt x="1485864" y="2000635"/>
                    </a:lnTo>
                    <a:lnTo>
                      <a:pt x="1461411" y="2010790"/>
                    </a:lnTo>
                    <a:lnTo>
                      <a:pt x="1436642" y="2020627"/>
                    </a:lnTo>
                    <a:lnTo>
                      <a:pt x="1411872" y="2029512"/>
                    </a:lnTo>
                    <a:lnTo>
                      <a:pt x="1386785" y="2038397"/>
                    </a:lnTo>
                    <a:lnTo>
                      <a:pt x="1361380" y="2046965"/>
                    </a:lnTo>
                    <a:lnTo>
                      <a:pt x="1335975" y="2054581"/>
                    </a:lnTo>
                    <a:lnTo>
                      <a:pt x="1310570" y="2062514"/>
                    </a:lnTo>
                    <a:lnTo>
                      <a:pt x="1285166" y="2069495"/>
                    </a:lnTo>
                    <a:lnTo>
                      <a:pt x="1259443" y="2076159"/>
                    </a:lnTo>
                    <a:lnTo>
                      <a:pt x="1233403" y="2082506"/>
                    </a:lnTo>
                    <a:lnTo>
                      <a:pt x="1207681" y="2088535"/>
                    </a:lnTo>
                    <a:lnTo>
                      <a:pt x="1181959" y="2093929"/>
                    </a:lnTo>
                    <a:lnTo>
                      <a:pt x="1155919" y="2099007"/>
                    </a:lnTo>
                    <a:lnTo>
                      <a:pt x="1129561" y="2103767"/>
                    </a:lnTo>
                    <a:lnTo>
                      <a:pt x="1103204" y="2107892"/>
                    </a:lnTo>
                    <a:lnTo>
                      <a:pt x="1077164" y="2111382"/>
                    </a:lnTo>
                    <a:lnTo>
                      <a:pt x="1050806" y="2114873"/>
                    </a:lnTo>
                    <a:lnTo>
                      <a:pt x="1024131" y="2117729"/>
                    </a:lnTo>
                    <a:lnTo>
                      <a:pt x="997774" y="2119950"/>
                    </a:lnTo>
                    <a:lnTo>
                      <a:pt x="971099" y="2121854"/>
                    </a:lnTo>
                    <a:lnTo>
                      <a:pt x="944424" y="2123441"/>
                    </a:lnTo>
                    <a:lnTo>
                      <a:pt x="917749" y="2125028"/>
                    </a:lnTo>
                    <a:lnTo>
                      <a:pt x="891074" y="2125662"/>
                    </a:lnTo>
                    <a:lnTo>
                      <a:pt x="864399" y="2125662"/>
                    </a:lnTo>
                    <a:lnTo>
                      <a:pt x="835818" y="2125662"/>
                    </a:lnTo>
                    <a:lnTo>
                      <a:pt x="807238" y="2124710"/>
                    </a:lnTo>
                    <a:lnTo>
                      <a:pt x="778657" y="2123124"/>
                    </a:lnTo>
                    <a:lnTo>
                      <a:pt x="750395" y="2121537"/>
                    </a:lnTo>
                    <a:lnTo>
                      <a:pt x="722132" y="2119316"/>
                    </a:lnTo>
                    <a:lnTo>
                      <a:pt x="693869" y="2116777"/>
                    </a:lnTo>
                    <a:lnTo>
                      <a:pt x="665606" y="2113604"/>
                    </a:lnTo>
                    <a:lnTo>
                      <a:pt x="637661" y="2109478"/>
                    </a:lnTo>
                    <a:lnTo>
                      <a:pt x="609398" y="2105353"/>
                    </a:lnTo>
                    <a:lnTo>
                      <a:pt x="581453" y="2100593"/>
                    </a:lnTo>
                    <a:lnTo>
                      <a:pt x="553825" y="2095199"/>
                    </a:lnTo>
                    <a:lnTo>
                      <a:pt x="525880" y="2089487"/>
                    </a:lnTo>
                    <a:lnTo>
                      <a:pt x="498252" y="2083458"/>
                    </a:lnTo>
                    <a:lnTo>
                      <a:pt x="470624" y="2076476"/>
                    </a:lnTo>
                    <a:lnTo>
                      <a:pt x="443314" y="2069495"/>
                    </a:lnTo>
                    <a:lnTo>
                      <a:pt x="416321" y="2061879"/>
                    </a:lnTo>
                    <a:lnTo>
                      <a:pt x="389011" y="2053629"/>
                    </a:lnTo>
                    <a:lnTo>
                      <a:pt x="362019" y="2045378"/>
                    </a:lnTo>
                    <a:lnTo>
                      <a:pt x="335343" y="2036176"/>
                    </a:lnTo>
                    <a:lnTo>
                      <a:pt x="308668" y="2026656"/>
                    </a:lnTo>
                    <a:lnTo>
                      <a:pt x="282311" y="2016502"/>
                    </a:lnTo>
                    <a:lnTo>
                      <a:pt x="255953" y="2006030"/>
                    </a:lnTo>
                    <a:lnTo>
                      <a:pt x="229913" y="1994923"/>
                    </a:lnTo>
                    <a:lnTo>
                      <a:pt x="203556" y="1983499"/>
                    </a:lnTo>
                    <a:lnTo>
                      <a:pt x="177833" y="1971441"/>
                    </a:lnTo>
                    <a:lnTo>
                      <a:pt x="152429" y="1959065"/>
                    </a:lnTo>
                    <a:lnTo>
                      <a:pt x="127024" y="1946372"/>
                    </a:lnTo>
                    <a:lnTo>
                      <a:pt x="101619" y="1933044"/>
                    </a:lnTo>
                    <a:lnTo>
                      <a:pt x="76532" y="1919399"/>
                    </a:lnTo>
                    <a:lnTo>
                      <a:pt x="51762" y="1905437"/>
                    </a:lnTo>
                    <a:lnTo>
                      <a:pt x="27310" y="1890523"/>
                    </a:lnTo>
                    <a:lnTo>
                      <a:pt x="2858" y="1875291"/>
                    </a:lnTo>
                    <a:lnTo>
                      <a:pt x="0" y="1888301"/>
                    </a:lnTo>
                    <a:lnTo>
                      <a:pt x="0" y="1870531"/>
                    </a:lnTo>
                    <a:lnTo>
                      <a:pt x="952" y="1850222"/>
                    </a:lnTo>
                    <a:lnTo>
                      <a:pt x="2223" y="1829913"/>
                    </a:lnTo>
                    <a:lnTo>
                      <a:pt x="3493" y="1809604"/>
                    </a:lnTo>
                    <a:lnTo>
                      <a:pt x="5398" y="1790247"/>
                    </a:lnTo>
                    <a:lnTo>
                      <a:pt x="6986" y="1770573"/>
                    </a:lnTo>
                    <a:lnTo>
                      <a:pt x="9209" y="1750898"/>
                    </a:lnTo>
                    <a:lnTo>
                      <a:pt x="11749" y="1732176"/>
                    </a:lnTo>
                    <a:lnTo>
                      <a:pt x="14290" y="1713136"/>
                    </a:lnTo>
                    <a:lnTo>
                      <a:pt x="17148" y="1694414"/>
                    </a:lnTo>
                    <a:lnTo>
                      <a:pt x="20006" y="1676009"/>
                    </a:lnTo>
                    <a:lnTo>
                      <a:pt x="23499" y="1657604"/>
                    </a:lnTo>
                    <a:lnTo>
                      <a:pt x="26992" y="1639834"/>
                    </a:lnTo>
                    <a:lnTo>
                      <a:pt x="30486" y="1621746"/>
                    </a:lnTo>
                    <a:lnTo>
                      <a:pt x="34931" y="1604293"/>
                    </a:lnTo>
                    <a:lnTo>
                      <a:pt x="38742" y="1586840"/>
                    </a:lnTo>
                    <a:lnTo>
                      <a:pt x="43188" y="1569704"/>
                    </a:lnTo>
                    <a:lnTo>
                      <a:pt x="47951" y="1552569"/>
                    </a:lnTo>
                    <a:lnTo>
                      <a:pt x="52715" y="1536068"/>
                    </a:lnTo>
                    <a:lnTo>
                      <a:pt x="57796" y="1519249"/>
                    </a:lnTo>
                    <a:lnTo>
                      <a:pt x="62877" y="1503066"/>
                    </a:lnTo>
                    <a:lnTo>
                      <a:pt x="68593" y="1486564"/>
                    </a:lnTo>
                    <a:lnTo>
                      <a:pt x="73991" y="1470698"/>
                    </a:lnTo>
                    <a:lnTo>
                      <a:pt x="80025" y="1455149"/>
                    </a:lnTo>
                    <a:lnTo>
                      <a:pt x="86059" y="1439283"/>
                    </a:lnTo>
                    <a:lnTo>
                      <a:pt x="92410" y="1424051"/>
                    </a:lnTo>
                    <a:lnTo>
                      <a:pt x="98761" y="1409137"/>
                    </a:lnTo>
                    <a:lnTo>
                      <a:pt x="105430" y="1393905"/>
                    </a:lnTo>
                    <a:lnTo>
                      <a:pt x="112098" y="1378990"/>
                    </a:lnTo>
                    <a:lnTo>
                      <a:pt x="119402" y="1364393"/>
                    </a:lnTo>
                    <a:lnTo>
                      <a:pt x="126706" y="1350114"/>
                    </a:lnTo>
                    <a:lnTo>
                      <a:pt x="134010" y="1335834"/>
                    </a:lnTo>
                    <a:lnTo>
                      <a:pt x="141632" y="1321871"/>
                    </a:lnTo>
                    <a:lnTo>
                      <a:pt x="149571" y="1307909"/>
                    </a:lnTo>
                    <a:lnTo>
                      <a:pt x="157510" y="1294264"/>
                    </a:lnTo>
                    <a:lnTo>
                      <a:pt x="165766" y="1280936"/>
                    </a:lnTo>
                    <a:lnTo>
                      <a:pt x="174023" y="1267291"/>
                    </a:lnTo>
                    <a:lnTo>
                      <a:pt x="182597" y="1253963"/>
                    </a:lnTo>
                    <a:lnTo>
                      <a:pt x="191171" y="1241270"/>
                    </a:lnTo>
                    <a:lnTo>
                      <a:pt x="200380" y="1228260"/>
                    </a:lnTo>
                    <a:lnTo>
                      <a:pt x="209589" y="1215884"/>
                    </a:lnTo>
                    <a:lnTo>
                      <a:pt x="218799" y="1203191"/>
                    </a:lnTo>
                    <a:lnTo>
                      <a:pt x="228008" y="1191133"/>
                    </a:lnTo>
                    <a:lnTo>
                      <a:pt x="237852" y="1178757"/>
                    </a:lnTo>
                    <a:lnTo>
                      <a:pt x="247697" y="1167016"/>
                    </a:lnTo>
                    <a:lnTo>
                      <a:pt x="257541" y="1155275"/>
                    </a:lnTo>
                    <a:lnTo>
                      <a:pt x="267703" y="1143533"/>
                    </a:lnTo>
                    <a:lnTo>
                      <a:pt x="278182" y="1132110"/>
                    </a:lnTo>
                    <a:lnTo>
                      <a:pt x="288662" y="1120686"/>
                    </a:lnTo>
                    <a:lnTo>
                      <a:pt x="298824" y="1109579"/>
                    </a:lnTo>
                    <a:lnTo>
                      <a:pt x="309938" y="1098473"/>
                    </a:lnTo>
                    <a:lnTo>
                      <a:pt x="320735" y="1087684"/>
                    </a:lnTo>
                    <a:lnTo>
                      <a:pt x="331850" y="1076895"/>
                    </a:lnTo>
                    <a:lnTo>
                      <a:pt x="343282" y="1066423"/>
                    </a:lnTo>
                    <a:lnTo>
                      <a:pt x="354715" y="1055951"/>
                    </a:lnTo>
                    <a:lnTo>
                      <a:pt x="366147" y="1045797"/>
                    </a:lnTo>
                    <a:lnTo>
                      <a:pt x="377897" y="1035642"/>
                    </a:lnTo>
                    <a:lnTo>
                      <a:pt x="389964" y="1025805"/>
                    </a:lnTo>
                    <a:lnTo>
                      <a:pt x="401714" y="1015968"/>
                    </a:lnTo>
                    <a:lnTo>
                      <a:pt x="414099" y="1006448"/>
                    </a:lnTo>
                    <a:lnTo>
                      <a:pt x="426801" y="996928"/>
                    </a:lnTo>
                    <a:lnTo>
                      <a:pt x="439186" y="987408"/>
                    </a:lnTo>
                    <a:lnTo>
                      <a:pt x="451571" y="977888"/>
                    </a:lnTo>
                    <a:lnTo>
                      <a:pt x="477293" y="960118"/>
                    </a:lnTo>
                    <a:lnTo>
                      <a:pt x="481421" y="957262"/>
                    </a:lnTo>
                    <a:close/>
                    <a:moveTo>
                      <a:pt x="839471" y="0"/>
                    </a:moveTo>
                    <a:lnTo>
                      <a:pt x="852171" y="0"/>
                    </a:lnTo>
                    <a:lnTo>
                      <a:pt x="865506" y="0"/>
                    </a:lnTo>
                    <a:lnTo>
                      <a:pt x="878206" y="636"/>
                    </a:lnTo>
                    <a:lnTo>
                      <a:pt x="890906" y="1271"/>
                    </a:lnTo>
                    <a:lnTo>
                      <a:pt x="903288" y="2542"/>
                    </a:lnTo>
                    <a:lnTo>
                      <a:pt x="915988" y="3813"/>
                    </a:lnTo>
                    <a:lnTo>
                      <a:pt x="928371" y="5719"/>
                    </a:lnTo>
                    <a:lnTo>
                      <a:pt x="940436" y="7943"/>
                    </a:lnTo>
                    <a:lnTo>
                      <a:pt x="952818" y="10167"/>
                    </a:lnTo>
                    <a:lnTo>
                      <a:pt x="964883" y="12708"/>
                    </a:lnTo>
                    <a:lnTo>
                      <a:pt x="976631" y="15568"/>
                    </a:lnTo>
                    <a:lnTo>
                      <a:pt x="988696" y="19062"/>
                    </a:lnTo>
                    <a:lnTo>
                      <a:pt x="1000443" y="22239"/>
                    </a:lnTo>
                    <a:lnTo>
                      <a:pt x="1011873" y="26052"/>
                    </a:lnTo>
                    <a:lnTo>
                      <a:pt x="1023621" y="30182"/>
                    </a:lnTo>
                    <a:lnTo>
                      <a:pt x="1034733" y="34630"/>
                    </a:lnTo>
                    <a:lnTo>
                      <a:pt x="1046163" y="39395"/>
                    </a:lnTo>
                    <a:lnTo>
                      <a:pt x="1057276" y="44161"/>
                    </a:lnTo>
                    <a:lnTo>
                      <a:pt x="1068388" y="48926"/>
                    </a:lnTo>
                    <a:lnTo>
                      <a:pt x="1079183" y="54645"/>
                    </a:lnTo>
                    <a:lnTo>
                      <a:pt x="1089661" y="60046"/>
                    </a:lnTo>
                    <a:lnTo>
                      <a:pt x="1100456" y="66082"/>
                    </a:lnTo>
                    <a:lnTo>
                      <a:pt x="1110616" y="72119"/>
                    </a:lnTo>
                    <a:lnTo>
                      <a:pt x="1120776" y="78790"/>
                    </a:lnTo>
                    <a:lnTo>
                      <a:pt x="1130936" y="85462"/>
                    </a:lnTo>
                    <a:lnTo>
                      <a:pt x="1140461" y="92134"/>
                    </a:lnTo>
                    <a:lnTo>
                      <a:pt x="1150303" y="99123"/>
                    </a:lnTo>
                    <a:lnTo>
                      <a:pt x="1159828" y="106430"/>
                    </a:lnTo>
                    <a:lnTo>
                      <a:pt x="1169353" y="114055"/>
                    </a:lnTo>
                    <a:lnTo>
                      <a:pt x="1178561" y="121680"/>
                    </a:lnTo>
                    <a:lnTo>
                      <a:pt x="1187133" y="129623"/>
                    </a:lnTo>
                    <a:lnTo>
                      <a:pt x="1196023" y="137883"/>
                    </a:lnTo>
                    <a:lnTo>
                      <a:pt x="1204596" y="146143"/>
                    </a:lnTo>
                    <a:lnTo>
                      <a:pt x="1213168" y="155039"/>
                    </a:lnTo>
                    <a:lnTo>
                      <a:pt x="1221106" y="163299"/>
                    </a:lnTo>
                    <a:lnTo>
                      <a:pt x="1229043" y="172513"/>
                    </a:lnTo>
                    <a:lnTo>
                      <a:pt x="1236981" y="181726"/>
                    </a:lnTo>
                    <a:lnTo>
                      <a:pt x="1244283" y="190939"/>
                    </a:lnTo>
                    <a:lnTo>
                      <a:pt x="1251586" y="200153"/>
                    </a:lnTo>
                    <a:lnTo>
                      <a:pt x="1258888" y="210001"/>
                    </a:lnTo>
                    <a:lnTo>
                      <a:pt x="1265556" y="219850"/>
                    </a:lnTo>
                    <a:lnTo>
                      <a:pt x="1272223" y="230017"/>
                    </a:lnTo>
                    <a:lnTo>
                      <a:pt x="1278256" y="240183"/>
                    </a:lnTo>
                    <a:lnTo>
                      <a:pt x="1284606" y="250667"/>
                    </a:lnTo>
                    <a:lnTo>
                      <a:pt x="1290321" y="261151"/>
                    </a:lnTo>
                    <a:lnTo>
                      <a:pt x="1296353" y="271953"/>
                    </a:lnTo>
                    <a:lnTo>
                      <a:pt x="1301433" y="282755"/>
                    </a:lnTo>
                    <a:lnTo>
                      <a:pt x="1306831" y="293239"/>
                    </a:lnTo>
                    <a:lnTo>
                      <a:pt x="1311593" y="304359"/>
                    </a:lnTo>
                    <a:lnTo>
                      <a:pt x="1316356" y="315796"/>
                    </a:lnTo>
                    <a:lnTo>
                      <a:pt x="1320483" y="327234"/>
                    </a:lnTo>
                    <a:lnTo>
                      <a:pt x="1324293" y="338671"/>
                    </a:lnTo>
                    <a:lnTo>
                      <a:pt x="1328421" y="350426"/>
                    </a:lnTo>
                    <a:lnTo>
                      <a:pt x="1331913" y="362181"/>
                    </a:lnTo>
                    <a:lnTo>
                      <a:pt x="1335088" y="373936"/>
                    </a:lnTo>
                    <a:lnTo>
                      <a:pt x="1337946" y="386009"/>
                    </a:lnTo>
                    <a:lnTo>
                      <a:pt x="1340803" y="398081"/>
                    </a:lnTo>
                    <a:lnTo>
                      <a:pt x="1343026" y="410472"/>
                    </a:lnTo>
                    <a:lnTo>
                      <a:pt x="1344931" y="422862"/>
                    </a:lnTo>
                    <a:lnTo>
                      <a:pt x="1346518" y="435252"/>
                    </a:lnTo>
                    <a:lnTo>
                      <a:pt x="1348106" y="447643"/>
                    </a:lnTo>
                    <a:lnTo>
                      <a:pt x="1349058" y="460033"/>
                    </a:lnTo>
                    <a:lnTo>
                      <a:pt x="1350011" y="472741"/>
                    </a:lnTo>
                    <a:lnTo>
                      <a:pt x="1350646" y="485449"/>
                    </a:lnTo>
                    <a:lnTo>
                      <a:pt x="1350963" y="498475"/>
                    </a:lnTo>
                    <a:lnTo>
                      <a:pt x="1350646" y="513407"/>
                    </a:lnTo>
                    <a:lnTo>
                      <a:pt x="1349693" y="528975"/>
                    </a:lnTo>
                    <a:lnTo>
                      <a:pt x="1348423" y="543907"/>
                    </a:lnTo>
                    <a:lnTo>
                      <a:pt x="1347153" y="558521"/>
                    </a:lnTo>
                    <a:lnTo>
                      <a:pt x="1345248" y="573453"/>
                    </a:lnTo>
                    <a:lnTo>
                      <a:pt x="1342708" y="588067"/>
                    </a:lnTo>
                    <a:lnTo>
                      <a:pt x="1339851" y="602682"/>
                    </a:lnTo>
                    <a:lnTo>
                      <a:pt x="1336358" y="616660"/>
                    </a:lnTo>
                    <a:lnTo>
                      <a:pt x="1332866" y="631275"/>
                    </a:lnTo>
                    <a:lnTo>
                      <a:pt x="1328738" y="645254"/>
                    </a:lnTo>
                    <a:lnTo>
                      <a:pt x="1324293" y="658915"/>
                    </a:lnTo>
                    <a:lnTo>
                      <a:pt x="1319531" y="672576"/>
                    </a:lnTo>
                    <a:lnTo>
                      <a:pt x="1314133" y="685920"/>
                    </a:lnTo>
                    <a:lnTo>
                      <a:pt x="1308418" y="699263"/>
                    </a:lnTo>
                    <a:lnTo>
                      <a:pt x="1302386" y="712607"/>
                    </a:lnTo>
                    <a:lnTo>
                      <a:pt x="1296353" y="725315"/>
                    </a:lnTo>
                    <a:lnTo>
                      <a:pt x="1289368" y="738023"/>
                    </a:lnTo>
                    <a:lnTo>
                      <a:pt x="1282383" y="750413"/>
                    </a:lnTo>
                    <a:lnTo>
                      <a:pt x="1275081" y="762486"/>
                    </a:lnTo>
                    <a:lnTo>
                      <a:pt x="1267143" y="774559"/>
                    </a:lnTo>
                    <a:lnTo>
                      <a:pt x="1259206" y="786313"/>
                    </a:lnTo>
                    <a:lnTo>
                      <a:pt x="1250633" y="797751"/>
                    </a:lnTo>
                    <a:lnTo>
                      <a:pt x="1242061" y="809188"/>
                    </a:lnTo>
                    <a:lnTo>
                      <a:pt x="1232853" y="819990"/>
                    </a:lnTo>
                    <a:lnTo>
                      <a:pt x="1223963" y="830792"/>
                    </a:lnTo>
                    <a:lnTo>
                      <a:pt x="1214121" y="841276"/>
                    </a:lnTo>
                    <a:lnTo>
                      <a:pt x="1204278" y="851442"/>
                    </a:lnTo>
                    <a:lnTo>
                      <a:pt x="1193801" y="860974"/>
                    </a:lnTo>
                    <a:lnTo>
                      <a:pt x="1183323" y="870822"/>
                    </a:lnTo>
                    <a:lnTo>
                      <a:pt x="1172528" y="880036"/>
                    </a:lnTo>
                    <a:lnTo>
                      <a:pt x="1161733" y="889249"/>
                    </a:lnTo>
                    <a:lnTo>
                      <a:pt x="1150303" y="897827"/>
                    </a:lnTo>
                    <a:lnTo>
                      <a:pt x="1134746" y="909264"/>
                    </a:lnTo>
                    <a:lnTo>
                      <a:pt x="1118236" y="920066"/>
                    </a:lnTo>
                    <a:lnTo>
                      <a:pt x="1101408" y="929915"/>
                    </a:lnTo>
                    <a:lnTo>
                      <a:pt x="1084581" y="939446"/>
                    </a:lnTo>
                    <a:lnTo>
                      <a:pt x="1066801" y="948342"/>
                    </a:lnTo>
                    <a:lnTo>
                      <a:pt x="1048703" y="956602"/>
                    </a:lnTo>
                    <a:lnTo>
                      <a:pt x="1040131" y="960414"/>
                    </a:lnTo>
                    <a:lnTo>
                      <a:pt x="1030606" y="963909"/>
                    </a:lnTo>
                    <a:lnTo>
                      <a:pt x="1021398" y="967722"/>
                    </a:lnTo>
                    <a:lnTo>
                      <a:pt x="1011873" y="970899"/>
                    </a:lnTo>
                    <a:lnTo>
                      <a:pt x="1002348" y="973758"/>
                    </a:lnTo>
                    <a:lnTo>
                      <a:pt x="993141" y="976617"/>
                    </a:lnTo>
                    <a:lnTo>
                      <a:pt x="983616" y="979794"/>
                    </a:lnTo>
                    <a:lnTo>
                      <a:pt x="973773" y="982018"/>
                    </a:lnTo>
                    <a:lnTo>
                      <a:pt x="963931" y="984560"/>
                    </a:lnTo>
                    <a:lnTo>
                      <a:pt x="954088" y="986466"/>
                    </a:lnTo>
                    <a:lnTo>
                      <a:pt x="944246" y="988372"/>
                    </a:lnTo>
                    <a:lnTo>
                      <a:pt x="934403" y="990596"/>
                    </a:lnTo>
                    <a:lnTo>
                      <a:pt x="924561" y="991867"/>
                    </a:lnTo>
                    <a:lnTo>
                      <a:pt x="914401" y="993455"/>
                    </a:lnTo>
                    <a:lnTo>
                      <a:pt x="904241" y="994409"/>
                    </a:lnTo>
                    <a:lnTo>
                      <a:pt x="893763" y="995362"/>
                    </a:lnTo>
                    <a:lnTo>
                      <a:pt x="883603" y="995997"/>
                    </a:lnTo>
                    <a:lnTo>
                      <a:pt x="873126" y="996632"/>
                    </a:lnTo>
                    <a:lnTo>
                      <a:pt x="862648" y="996950"/>
                    </a:lnTo>
                    <a:lnTo>
                      <a:pt x="852171" y="996950"/>
                    </a:lnTo>
                    <a:lnTo>
                      <a:pt x="840423" y="996950"/>
                    </a:lnTo>
                    <a:lnTo>
                      <a:pt x="828358" y="996315"/>
                    </a:lnTo>
                    <a:lnTo>
                      <a:pt x="816293" y="995679"/>
                    </a:lnTo>
                    <a:lnTo>
                      <a:pt x="804546" y="994726"/>
                    </a:lnTo>
                    <a:lnTo>
                      <a:pt x="792798" y="993455"/>
                    </a:lnTo>
                    <a:lnTo>
                      <a:pt x="781368" y="992185"/>
                    </a:lnTo>
                    <a:lnTo>
                      <a:pt x="769621" y="990278"/>
                    </a:lnTo>
                    <a:lnTo>
                      <a:pt x="758191" y="988054"/>
                    </a:lnTo>
                    <a:lnTo>
                      <a:pt x="746761" y="985831"/>
                    </a:lnTo>
                    <a:lnTo>
                      <a:pt x="735331" y="983289"/>
                    </a:lnTo>
                    <a:lnTo>
                      <a:pt x="724218" y="980430"/>
                    </a:lnTo>
                    <a:lnTo>
                      <a:pt x="713106" y="977253"/>
                    </a:lnTo>
                    <a:lnTo>
                      <a:pt x="702311" y="973758"/>
                    </a:lnTo>
                    <a:lnTo>
                      <a:pt x="691198" y="970263"/>
                    </a:lnTo>
                    <a:lnTo>
                      <a:pt x="680721" y="966768"/>
                    </a:lnTo>
                    <a:lnTo>
                      <a:pt x="670243" y="962321"/>
                    </a:lnTo>
                    <a:lnTo>
                      <a:pt x="659448" y="958190"/>
                    </a:lnTo>
                    <a:lnTo>
                      <a:pt x="648971" y="953425"/>
                    </a:lnTo>
                    <a:lnTo>
                      <a:pt x="638811" y="948659"/>
                    </a:lnTo>
                    <a:lnTo>
                      <a:pt x="628651" y="943894"/>
                    </a:lnTo>
                    <a:lnTo>
                      <a:pt x="618491" y="938493"/>
                    </a:lnTo>
                    <a:lnTo>
                      <a:pt x="608648" y="933410"/>
                    </a:lnTo>
                    <a:lnTo>
                      <a:pt x="599123" y="927373"/>
                    </a:lnTo>
                    <a:lnTo>
                      <a:pt x="589281" y="921655"/>
                    </a:lnTo>
                    <a:lnTo>
                      <a:pt x="579756" y="915618"/>
                    </a:lnTo>
                    <a:lnTo>
                      <a:pt x="570548" y="909264"/>
                    </a:lnTo>
                    <a:lnTo>
                      <a:pt x="561023" y="902910"/>
                    </a:lnTo>
                    <a:lnTo>
                      <a:pt x="552133" y="895921"/>
                    </a:lnTo>
                    <a:lnTo>
                      <a:pt x="543561" y="889249"/>
                    </a:lnTo>
                    <a:lnTo>
                      <a:pt x="534671" y="881942"/>
                    </a:lnTo>
                    <a:lnTo>
                      <a:pt x="526098" y="874952"/>
                    </a:lnTo>
                    <a:lnTo>
                      <a:pt x="517526" y="867328"/>
                    </a:lnTo>
                    <a:lnTo>
                      <a:pt x="508318" y="858750"/>
                    </a:lnTo>
                    <a:lnTo>
                      <a:pt x="499428" y="849854"/>
                    </a:lnTo>
                    <a:lnTo>
                      <a:pt x="490538" y="840958"/>
                    </a:lnTo>
                    <a:lnTo>
                      <a:pt x="481648" y="831427"/>
                    </a:lnTo>
                    <a:lnTo>
                      <a:pt x="473711" y="821896"/>
                    </a:lnTo>
                    <a:lnTo>
                      <a:pt x="465456" y="812047"/>
                    </a:lnTo>
                    <a:lnTo>
                      <a:pt x="457518" y="801881"/>
                    </a:lnTo>
                    <a:lnTo>
                      <a:pt x="449898" y="791714"/>
                    </a:lnTo>
                    <a:lnTo>
                      <a:pt x="442596" y="781548"/>
                    </a:lnTo>
                    <a:lnTo>
                      <a:pt x="435293" y="770746"/>
                    </a:lnTo>
                    <a:lnTo>
                      <a:pt x="428626" y="759944"/>
                    </a:lnTo>
                    <a:lnTo>
                      <a:pt x="421958" y="749142"/>
                    </a:lnTo>
                    <a:lnTo>
                      <a:pt x="415608" y="738023"/>
                    </a:lnTo>
                    <a:lnTo>
                      <a:pt x="409576" y="726585"/>
                    </a:lnTo>
                    <a:lnTo>
                      <a:pt x="403861" y="715148"/>
                    </a:lnTo>
                    <a:lnTo>
                      <a:pt x="398463" y="703393"/>
                    </a:lnTo>
                    <a:lnTo>
                      <a:pt x="393383" y="691638"/>
                    </a:lnTo>
                    <a:lnTo>
                      <a:pt x="388303" y="679566"/>
                    </a:lnTo>
                    <a:lnTo>
                      <a:pt x="383858" y="667493"/>
                    </a:lnTo>
                    <a:lnTo>
                      <a:pt x="379731" y="655420"/>
                    </a:lnTo>
                    <a:lnTo>
                      <a:pt x="375603" y="643030"/>
                    </a:lnTo>
                    <a:lnTo>
                      <a:pt x="372111" y="630322"/>
                    </a:lnTo>
                    <a:lnTo>
                      <a:pt x="368936" y="617614"/>
                    </a:lnTo>
                    <a:lnTo>
                      <a:pt x="365443" y="604588"/>
                    </a:lnTo>
                    <a:lnTo>
                      <a:pt x="362903" y="591880"/>
                    </a:lnTo>
                    <a:lnTo>
                      <a:pt x="360681" y="578854"/>
                    </a:lnTo>
                    <a:lnTo>
                      <a:pt x="358776" y="565828"/>
                    </a:lnTo>
                    <a:lnTo>
                      <a:pt x="357188" y="552485"/>
                    </a:lnTo>
                    <a:lnTo>
                      <a:pt x="355601" y="539141"/>
                    </a:lnTo>
                    <a:lnTo>
                      <a:pt x="354648" y="525480"/>
                    </a:lnTo>
                    <a:lnTo>
                      <a:pt x="354331" y="511819"/>
                    </a:lnTo>
                    <a:lnTo>
                      <a:pt x="354013" y="498475"/>
                    </a:lnTo>
                    <a:lnTo>
                      <a:pt x="354331" y="485449"/>
                    </a:lnTo>
                    <a:lnTo>
                      <a:pt x="354648" y="472741"/>
                    </a:lnTo>
                    <a:lnTo>
                      <a:pt x="355601" y="460033"/>
                    </a:lnTo>
                    <a:lnTo>
                      <a:pt x="356871" y="447643"/>
                    </a:lnTo>
                    <a:lnTo>
                      <a:pt x="358141" y="434935"/>
                    </a:lnTo>
                    <a:lnTo>
                      <a:pt x="360046" y="422544"/>
                    </a:lnTo>
                    <a:lnTo>
                      <a:pt x="361951" y="410472"/>
                    </a:lnTo>
                    <a:lnTo>
                      <a:pt x="364173" y="397763"/>
                    </a:lnTo>
                    <a:lnTo>
                      <a:pt x="366713" y="385691"/>
                    </a:lnTo>
                    <a:lnTo>
                      <a:pt x="369888" y="373936"/>
                    </a:lnTo>
                    <a:lnTo>
                      <a:pt x="373063" y="361863"/>
                    </a:lnTo>
                    <a:lnTo>
                      <a:pt x="376556" y="350108"/>
                    </a:lnTo>
                    <a:lnTo>
                      <a:pt x="380683" y="338671"/>
                    </a:lnTo>
                    <a:lnTo>
                      <a:pt x="384493" y="326916"/>
                    </a:lnTo>
                    <a:lnTo>
                      <a:pt x="388621" y="315796"/>
                    </a:lnTo>
                    <a:lnTo>
                      <a:pt x="393383" y="304359"/>
                    </a:lnTo>
                    <a:lnTo>
                      <a:pt x="398146" y="293239"/>
                    </a:lnTo>
                    <a:lnTo>
                      <a:pt x="403543" y="282755"/>
                    </a:lnTo>
                    <a:lnTo>
                      <a:pt x="408623" y="271636"/>
                    </a:lnTo>
                    <a:lnTo>
                      <a:pt x="414656" y="261151"/>
                    </a:lnTo>
                    <a:lnTo>
                      <a:pt x="420371" y="250667"/>
                    </a:lnTo>
                    <a:lnTo>
                      <a:pt x="426721" y="240183"/>
                    </a:lnTo>
                    <a:lnTo>
                      <a:pt x="432753" y="230017"/>
                    </a:lnTo>
                    <a:lnTo>
                      <a:pt x="439421" y="219850"/>
                    </a:lnTo>
                    <a:lnTo>
                      <a:pt x="446088" y="210001"/>
                    </a:lnTo>
                    <a:lnTo>
                      <a:pt x="453391" y="200153"/>
                    </a:lnTo>
                    <a:lnTo>
                      <a:pt x="460693" y="190939"/>
                    </a:lnTo>
                    <a:lnTo>
                      <a:pt x="467996" y="181408"/>
                    </a:lnTo>
                    <a:lnTo>
                      <a:pt x="475933" y="172195"/>
                    </a:lnTo>
                    <a:lnTo>
                      <a:pt x="483871" y="163299"/>
                    </a:lnTo>
                    <a:lnTo>
                      <a:pt x="491808" y="154403"/>
                    </a:lnTo>
                    <a:lnTo>
                      <a:pt x="500381" y="146143"/>
                    </a:lnTo>
                    <a:lnTo>
                      <a:pt x="508953" y="137565"/>
                    </a:lnTo>
                    <a:lnTo>
                      <a:pt x="517526" y="129305"/>
                    </a:lnTo>
                    <a:lnTo>
                      <a:pt x="526416" y="121680"/>
                    </a:lnTo>
                    <a:lnTo>
                      <a:pt x="535623" y="113738"/>
                    </a:lnTo>
                    <a:lnTo>
                      <a:pt x="545148" y="106113"/>
                    </a:lnTo>
                    <a:lnTo>
                      <a:pt x="554673" y="99123"/>
                    </a:lnTo>
                    <a:lnTo>
                      <a:pt x="564516" y="92134"/>
                    </a:lnTo>
                    <a:lnTo>
                      <a:pt x="574041" y="85462"/>
                    </a:lnTo>
                    <a:lnTo>
                      <a:pt x="584201" y="78473"/>
                    </a:lnTo>
                    <a:lnTo>
                      <a:pt x="594361" y="72119"/>
                    </a:lnTo>
                    <a:lnTo>
                      <a:pt x="604838" y="66082"/>
                    </a:lnTo>
                    <a:lnTo>
                      <a:pt x="615316" y="60046"/>
                    </a:lnTo>
                    <a:lnTo>
                      <a:pt x="625793" y="54645"/>
                    </a:lnTo>
                    <a:lnTo>
                      <a:pt x="636906" y="48926"/>
                    </a:lnTo>
                    <a:lnTo>
                      <a:pt x="647701" y="44161"/>
                    </a:lnTo>
                    <a:lnTo>
                      <a:pt x="658813" y="39395"/>
                    </a:lnTo>
                    <a:lnTo>
                      <a:pt x="670243" y="34630"/>
                    </a:lnTo>
                    <a:lnTo>
                      <a:pt x="681356" y="30182"/>
                    </a:lnTo>
                    <a:lnTo>
                      <a:pt x="693103" y="26052"/>
                    </a:lnTo>
                    <a:lnTo>
                      <a:pt x="704533" y="22239"/>
                    </a:lnTo>
                    <a:lnTo>
                      <a:pt x="716281" y="19062"/>
                    </a:lnTo>
                    <a:lnTo>
                      <a:pt x="728346" y="15568"/>
                    </a:lnTo>
                    <a:lnTo>
                      <a:pt x="740093" y="12708"/>
                    </a:lnTo>
                    <a:lnTo>
                      <a:pt x="752158" y="10167"/>
                    </a:lnTo>
                    <a:lnTo>
                      <a:pt x="764541" y="7625"/>
                    </a:lnTo>
                    <a:lnTo>
                      <a:pt x="776606" y="5719"/>
                    </a:lnTo>
                    <a:lnTo>
                      <a:pt x="788988" y="3813"/>
                    </a:lnTo>
                    <a:lnTo>
                      <a:pt x="801688" y="2542"/>
                    </a:lnTo>
                    <a:lnTo>
                      <a:pt x="814071" y="1271"/>
                    </a:lnTo>
                    <a:lnTo>
                      <a:pt x="826771" y="636"/>
                    </a:lnTo>
                    <a:lnTo>
                      <a:pt x="839471" y="0"/>
                    </a:lnTo>
                    <a:close/>
                  </a:path>
                </a:pathLst>
              </a:custGeom>
              <a:solidFill>
                <a:srgbClr val="F7F7F7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rgbClr val="FFFFFF"/>
                  </a:solidFill>
                </a:endParaRPr>
              </a:p>
            </p:txBody>
          </p:sp>
        </p:grpSp>
        <p:cxnSp>
          <p:nvCxnSpPr>
            <p:cNvPr id="31" name="直接连接符 30"/>
            <p:cNvCxnSpPr>
              <a:stCxn id="17" idx="5"/>
              <a:endCxn id="20" idx="1"/>
            </p:cNvCxnSpPr>
            <p:nvPr userDrawn="1"/>
          </p:nvCxnSpPr>
          <p:spPr>
            <a:xfrm>
              <a:off x="1872777" y="1805258"/>
              <a:ext cx="940745" cy="1245545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直接连接符 31"/>
            <p:cNvCxnSpPr>
              <a:stCxn id="20" idx="5"/>
              <a:endCxn id="23" idx="2"/>
            </p:cNvCxnSpPr>
            <p:nvPr userDrawn="1"/>
          </p:nvCxnSpPr>
          <p:spPr>
            <a:xfrm flipV="1">
              <a:off x="3130077" y="3341561"/>
              <a:ext cx="1608610" cy="25797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>
              <a:stCxn id="23" idx="7"/>
              <a:endCxn id="26" idx="3"/>
            </p:cNvCxnSpPr>
            <p:nvPr userDrawn="1"/>
          </p:nvCxnSpPr>
          <p:spPr>
            <a:xfrm flipV="1">
              <a:off x="5120802" y="1948133"/>
              <a:ext cx="1045520" cy="1235150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>
              <a:stCxn id="20" idx="7"/>
              <a:endCxn id="26" idx="2"/>
            </p:cNvCxnSpPr>
            <p:nvPr userDrawn="1"/>
          </p:nvCxnSpPr>
          <p:spPr>
            <a:xfrm flipV="1">
              <a:off x="3130077" y="1789856"/>
              <a:ext cx="2970685" cy="1260947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>
              <a:stCxn id="17" idx="6"/>
              <a:endCxn id="23" idx="1"/>
            </p:cNvCxnSpPr>
            <p:nvPr userDrawn="1"/>
          </p:nvCxnSpPr>
          <p:spPr>
            <a:xfrm>
              <a:off x="1938337" y="1646981"/>
              <a:ext cx="2865910" cy="1536302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>
              <a:stCxn id="26" idx="6"/>
              <a:endCxn id="29" idx="2"/>
            </p:cNvCxnSpPr>
            <p:nvPr userDrawn="1"/>
          </p:nvCxnSpPr>
          <p:spPr>
            <a:xfrm flipV="1">
              <a:off x="6548437" y="1409278"/>
              <a:ext cx="940189" cy="380578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23" idx="6"/>
              <a:endCxn id="29" idx="3"/>
            </p:cNvCxnSpPr>
            <p:nvPr userDrawn="1"/>
          </p:nvCxnSpPr>
          <p:spPr>
            <a:xfrm flipV="1">
              <a:off x="5186362" y="1567555"/>
              <a:ext cx="2367824" cy="1774006"/>
            </a:xfrm>
            <a:prstGeom prst="line">
              <a:avLst/>
            </a:prstGeom>
            <a:ln w="19050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组合 8"/>
          <p:cNvGrpSpPr/>
          <p:nvPr/>
        </p:nvGrpSpPr>
        <p:grpSpPr>
          <a:xfrm>
            <a:off x="958378" y="3720058"/>
            <a:ext cx="602228" cy="451671"/>
            <a:chOff x="625003" y="5195170"/>
            <a:chExt cx="447675" cy="447675"/>
          </a:xfrm>
        </p:grpSpPr>
        <p:sp>
          <p:nvSpPr>
            <p:cNvPr id="39" name="椭圆 38"/>
            <p:cNvSpPr/>
            <p:nvPr userDrawn="1"/>
          </p:nvSpPr>
          <p:spPr>
            <a:xfrm>
              <a:off x="625003" y="5195170"/>
              <a:ext cx="447675" cy="447675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  <a:ln w="19050">
              <a:solidFill>
                <a:srgbClr val="F9F9F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KSO_Shape"/>
            <p:cNvSpPr/>
            <p:nvPr userDrawn="1"/>
          </p:nvSpPr>
          <p:spPr bwMode="auto">
            <a:xfrm>
              <a:off x="715491" y="5248402"/>
              <a:ext cx="247650" cy="313481"/>
            </a:xfrm>
            <a:custGeom>
              <a:gdLst>
                <a:gd name="T0" fmla="*/ 508479 w 1679575"/>
                <a:gd name="T1" fmla="*/ 933537 h 2125662"/>
                <a:gd name="T2" fmla="*/ 645344 w 1679575"/>
                <a:gd name="T3" fmla="*/ 1004349 h 2125662"/>
                <a:gd name="T4" fmla="*/ 637947 w 1679575"/>
                <a:gd name="T5" fmla="*/ 1045870 h 2125662"/>
                <a:gd name="T6" fmla="*/ 629410 w 1679575"/>
                <a:gd name="T7" fmla="*/ 1095637 h 2125662"/>
                <a:gd name="T8" fmla="*/ 645913 w 1679575"/>
                <a:gd name="T9" fmla="*/ 1148533 h 2125662"/>
                <a:gd name="T10" fmla="*/ 923628 w 1679575"/>
                <a:gd name="T11" fmla="*/ 1679766 h 2125662"/>
                <a:gd name="T12" fmla="*/ 886068 w 1679575"/>
                <a:gd name="T13" fmla="*/ 1137442 h 2125662"/>
                <a:gd name="T14" fmla="*/ 896597 w 1679575"/>
                <a:gd name="T15" fmla="*/ 1083408 h 2125662"/>
                <a:gd name="T16" fmla="*/ 885214 w 1679575"/>
                <a:gd name="T17" fmla="*/ 1039044 h 2125662"/>
                <a:gd name="T18" fmla="*/ 917083 w 1679575"/>
                <a:gd name="T19" fmla="*/ 999799 h 2125662"/>
                <a:gd name="T20" fmla="*/ 1048543 w 1679575"/>
                <a:gd name="T21" fmla="*/ 927280 h 2125662"/>
                <a:gd name="T22" fmla="*/ 1168905 w 1679575"/>
                <a:gd name="T23" fmla="*/ 933822 h 2125662"/>
                <a:gd name="T24" fmla="*/ 1257397 w 1679575"/>
                <a:gd name="T25" fmla="*/ 1021128 h 2125662"/>
                <a:gd name="T26" fmla="*/ 1333655 w 1679575"/>
                <a:gd name="T27" fmla="*/ 1118957 h 2125662"/>
                <a:gd name="T28" fmla="*/ 1397392 w 1679575"/>
                <a:gd name="T29" fmla="*/ 1227592 h 2125662"/>
                <a:gd name="T30" fmla="*/ 1446903 w 1679575"/>
                <a:gd name="T31" fmla="*/ 1349025 h 2125662"/>
                <a:gd name="T32" fmla="*/ 1482186 w 1679575"/>
                <a:gd name="T33" fmla="*/ 1483540 h 2125662"/>
                <a:gd name="T34" fmla="*/ 1501820 w 1679575"/>
                <a:gd name="T35" fmla="*/ 1632274 h 2125662"/>
                <a:gd name="T36" fmla="*/ 1439790 w 1679575"/>
                <a:gd name="T37" fmla="*/ 1742331 h 2125662"/>
                <a:gd name="T38" fmla="*/ 1242601 w 1679575"/>
                <a:gd name="T39" fmla="*/ 1826794 h 2125662"/>
                <a:gd name="T40" fmla="*/ 1035738 w 1679575"/>
                <a:gd name="T41" fmla="*/ 1881112 h 2125662"/>
                <a:gd name="T42" fmla="*/ 822331 w 1679575"/>
                <a:gd name="T43" fmla="*/ 1904432 h 2125662"/>
                <a:gd name="T44" fmla="*/ 596403 w 1679575"/>
                <a:gd name="T45" fmla="*/ 1894194 h 2125662"/>
                <a:gd name="T46" fmla="*/ 373036 w 1679575"/>
                <a:gd name="T47" fmla="*/ 1847838 h 2125662"/>
                <a:gd name="T48" fmla="*/ 159344 w 1679575"/>
                <a:gd name="T49" fmla="*/ 1766788 h 2125662"/>
                <a:gd name="T50" fmla="*/ 0 w 1679575"/>
                <a:gd name="T51" fmla="*/ 1676354 h 2125662"/>
                <a:gd name="T52" fmla="*/ 15365 w 1679575"/>
                <a:gd name="T53" fmla="*/ 1518519 h 2125662"/>
                <a:gd name="T54" fmla="*/ 47234 w 1679575"/>
                <a:gd name="T55" fmla="*/ 1376611 h 2125662"/>
                <a:gd name="T56" fmla="*/ 94468 w 1679575"/>
                <a:gd name="T57" fmla="*/ 1249206 h 2125662"/>
                <a:gd name="T58" fmla="*/ 155930 w 1679575"/>
                <a:gd name="T59" fmla="*/ 1135735 h 2125662"/>
                <a:gd name="T60" fmla="*/ 230765 w 1679575"/>
                <a:gd name="T61" fmla="*/ 1035348 h 2125662"/>
                <a:gd name="T62" fmla="*/ 317835 w 1679575"/>
                <a:gd name="T63" fmla="*/ 946334 h 2125662"/>
                <a:gd name="T64" fmla="*/ 427669 w 1679575"/>
                <a:gd name="T65" fmla="*/ 860449 h 2125662"/>
                <a:gd name="T66" fmla="*/ 831848 w 1679575"/>
                <a:gd name="T67" fmla="*/ 5125 h 2125662"/>
                <a:gd name="T68" fmla="*/ 927152 w 1679575"/>
                <a:gd name="T69" fmla="*/ 31035 h 2125662"/>
                <a:gd name="T70" fmla="*/ 1013353 w 1679575"/>
                <a:gd name="T71" fmla="*/ 76590 h 2125662"/>
                <a:gd name="T72" fmla="*/ 1087035 w 1679575"/>
                <a:gd name="T73" fmla="*/ 138945 h 2125662"/>
                <a:gd name="T74" fmla="*/ 1145356 w 1679575"/>
                <a:gd name="T75" fmla="*/ 215250 h 2125662"/>
                <a:gd name="T76" fmla="*/ 1186607 w 1679575"/>
                <a:gd name="T77" fmla="*/ 303514 h 2125662"/>
                <a:gd name="T78" fmla="*/ 1207944 w 1679575"/>
                <a:gd name="T79" fmla="*/ 401174 h 2125662"/>
                <a:gd name="T80" fmla="*/ 1205383 w 1679575"/>
                <a:gd name="T81" fmla="*/ 513924 h 2125662"/>
                <a:gd name="T82" fmla="*/ 1172382 w 1679575"/>
                <a:gd name="T83" fmla="*/ 626673 h 2125662"/>
                <a:gd name="T84" fmla="*/ 1112924 w 1679575"/>
                <a:gd name="T85" fmla="*/ 725187 h 2125662"/>
                <a:gd name="T86" fmla="*/ 1030706 w 1679575"/>
                <a:gd name="T87" fmla="*/ 804625 h 2125662"/>
                <a:gd name="T88" fmla="*/ 915204 w 1679575"/>
                <a:gd name="T89" fmla="*/ 867264 h 2125662"/>
                <a:gd name="T90" fmla="*/ 837253 w 1679575"/>
                <a:gd name="T91" fmla="*/ 887764 h 2125662"/>
                <a:gd name="T92" fmla="*/ 753044 w 1679575"/>
                <a:gd name="T93" fmla="*/ 893458 h 2125662"/>
                <a:gd name="T94" fmla="*/ 658879 w 1679575"/>
                <a:gd name="T95" fmla="*/ 881215 h 2125662"/>
                <a:gd name="T96" fmla="*/ 572394 w 1679575"/>
                <a:gd name="T97" fmla="*/ 850180 h 2125662"/>
                <a:gd name="T98" fmla="*/ 494728 w 1679575"/>
                <a:gd name="T99" fmla="*/ 802917 h 2125662"/>
                <a:gd name="T100" fmla="*/ 424459 w 1679575"/>
                <a:gd name="T101" fmla="*/ 736576 h 2125662"/>
                <a:gd name="T102" fmla="*/ 366992 w 1679575"/>
                <a:gd name="T103" fmla="*/ 651159 h 2125662"/>
                <a:gd name="T104" fmla="*/ 330578 w 1679575"/>
                <a:gd name="T105" fmla="*/ 553500 h 2125662"/>
                <a:gd name="T106" fmla="*/ 317206 w 1679575"/>
                <a:gd name="T107" fmla="*/ 446729 h 2125662"/>
                <a:gd name="T108" fmla="*/ 328586 w 1679575"/>
                <a:gd name="T109" fmla="*/ 345653 h 2125662"/>
                <a:gd name="T110" fmla="*/ 361587 w 1679575"/>
                <a:gd name="T111" fmla="*/ 253403 h 2125662"/>
                <a:gd name="T112" fmla="*/ 412795 w 1679575"/>
                <a:gd name="T113" fmla="*/ 171118 h 2125662"/>
                <a:gd name="T114" fmla="*/ 479934 w 1679575"/>
                <a:gd name="T115" fmla="*/ 101931 h 2125662"/>
                <a:gd name="T116" fmla="*/ 560729 w 1679575"/>
                <a:gd name="T117" fmla="*/ 48972 h 2125662"/>
                <a:gd name="T118" fmla="*/ 652620 w 1679575"/>
                <a:gd name="T119" fmla="*/ 13952 h 2125662"/>
                <a:gd name="T120" fmla="*/ 752191 w 1679575"/>
                <a:gd name="T121" fmla="*/ 0 h 212566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1679575" h="2125662">
                  <a:moveTo>
                    <a:pt x="481421" y="957262"/>
                  </a:moveTo>
                  <a:lnTo>
                    <a:pt x="484914" y="961070"/>
                  </a:lnTo>
                  <a:lnTo>
                    <a:pt x="490948" y="968686"/>
                  </a:lnTo>
                  <a:lnTo>
                    <a:pt x="497299" y="975667"/>
                  </a:lnTo>
                  <a:lnTo>
                    <a:pt x="510319" y="990264"/>
                  </a:lnTo>
                  <a:lnTo>
                    <a:pt x="523657" y="1003909"/>
                  </a:lnTo>
                  <a:lnTo>
                    <a:pt x="537947" y="1017237"/>
                  </a:lnTo>
                  <a:lnTo>
                    <a:pt x="552237" y="1029613"/>
                  </a:lnTo>
                  <a:lnTo>
                    <a:pt x="567480" y="1041671"/>
                  </a:lnTo>
                  <a:lnTo>
                    <a:pt x="583040" y="1053095"/>
                  </a:lnTo>
                  <a:lnTo>
                    <a:pt x="598601" y="1063884"/>
                  </a:lnTo>
                  <a:lnTo>
                    <a:pt x="615114" y="1074039"/>
                  </a:lnTo>
                  <a:lnTo>
                    <a:pt x="631627" y="1083558"/>
                  </a:lnTo>
                  <a:lnTo>
                    <a:pt x="649093" y="1092126"/>
                  </a:lnTo>
                  <a:lnTo>
                    <a:pt x="666241" y="1100377"/>
                  </a:lnTo>
                  <a:lnTo>
                    <a:pt x="684025" y="1107993"/>
                  </a:lnTo>
                  <a:lnTo>
                    <a:pt x="701808" y="1114657"/>
                  </a:lnTo>
                  <a:lnTo>
                    <a:pt x="720226" y="1120686"/>
                  </a:lnTo>
                  <a:lnTo>
                    <a:pt x="738645" y="1125763"/>
                  </a:lnTo>
                  <a:lnTo>
                    <a:pt x="734517" y="1130840"/>
                  </a:lnTo>
                  <a:lnTo>
                    <a:pt x="730706" y="1135283"/>
                  </a:lnTo>
                  <a:lnTo>
                    <a:pt x="727213" y="1140043"/>
                  </a:lnTo>
                  <a:lnTo>
                    <a:pt x="723402" y="1145437"/>
                  </a:lnTo>
                  <a:lnTo>
                    <a:pt x="720544" y="1150515"/>
                  </a:lnTo>
                  <a:lnTo>
                    <a:pt x="717368" y="1155909"/>
                  </a:lnTo>
                  <a:lnTo>
                    <a:pt x="714510" y="1161304"/>
                  </a:lnTo>
                  <a:lnTo>
                    <a:pt x="711970" y="1167016"/>
                  </a:lnTo>
                  <a:lnTo>
                    <a:pt x="710064" y="1172410"/>
                  </a:lnTo>
                  <a:lnTo>
                    <a:pt x="708159" y="1178439"/>
                  </a:lnTo>
                  <a:lnTo>
                    <a:pt x="706254" y="1184151"/>
                  </a:lnTo>
                  <a:lnTo>
                    <a:pt x="704983" y="1190498"/>
                  </a:lnTo>
                  <a:lnTo>
                    <a:pt x="704031" y="1196210"/>
                  </a:lnTo>
                  <a:lnTo>
                    <a:pt x="702761" y="1202556"/>
                  </a:lnTo>
                  <a:lnTo>
                    <a:pt x="702443" y="1208903"/>
                  </a:lnTo>
                  <a:lnTo>
                    <a:pt x="702125" y="1215249"/>
                  </a:lnTo>
                  <a:lnTo>
                    <a:pt x="702443" y="1222548"/>
                  </a:lnTo>
                  <a:lnTo>
                    <a:pt x="703078" y="1229529"/>
                  </a:lnTo>
                  <a:lnTo>
                    <a:pt x="704348" y="1236510"/>
                  </a:lnTo>
                  <a:lnTo>
                    <a:pt x="705619" y="1243174"/>
                  </a:lnTo>
                  <a:lnTo>
                    <a:pt x="707206" y="1249838"/>
                  </a:lnTo>
                  <a:lnTo>
                    <a:pt x="709112" y="1256819"/>
                  </a:lnTo>
                  <a:lnTo>
                    <a:pt x="711652" y="1263166"/>
                  </a:lnTo>
                  <a:lnTo>
                    <a:pt x="714193" y="1269512"/>
                  </a:lnTo>
                  <a:lnTo>
                    <a:pt x="717686" y="1275542"/>
                  </a:lnTo>
                  <a:lnTo>
                    <a:pt x="720861" y="1281571"/>
                  </a:lnTo>
                  <a:lnTo>
                    <a:pt x="724355" y="1287283"/>
                  </a:lnTo>
                  <a:lnTo>
                    <a:pt x="728483" y="1292995"/>
                  </a:lnTo>
                  <a:lnTo>
                    <a:pt x="732611" y="1298389"/>
                  </a:lnTo>
                  <a:lnTo>
                    <a:pt x="737057" y="1303784"/>
                  </a:lnTo>
                  <a:lnTo>
                    <a:pt x="742138" y="1308861"/>
                  </a:lnTo>
                  <a:lnTo>
                    <a:pt x="746901" y="1313304"/>
                  </a:lnTo>
                  <a:lnTo>
                    <a:pt x="672275" y="1874339"/>
                  </a:lnTo>
                  <a:lnTo>
                    <a:pt x="854237" y="2050773"/>
                  </a:lnTo>
                  <a:lnTo>
                    <a:pt x="1030800" y="1874339"/>
                  </a:lnTo>
                  <a:lnTo>
                    <a:pt x="956173" y="1313304"/>
                  </a:lnTo>
                  <a:lnTo>
                    <a:pt x="961572" y="1308544"/>
                  </a:lnTo>
                  <a:lnTo>
                    <a:pt x="966018" y="1303466"/>
                  </a:lnTo>
                  <a:lnTo>
                    <a:pt x="970781" y="1298072"/>
                  </a:lnTo>
                  <a:lnTo>
                    <a:pt x="974910" y="1292995"/>
                  </a:lnTo>
                  <a:lnTo>
                    <a:pt x="978720" y="1286965"/>
                  </a:lnTo>
                  <a:lnTo>
                    <a:pt x="982531" y="1281571"/>
                  </a:lnTo>
                  <a:lnTo>
                    <a:pt x="986024" y="1275224"/>
                  </a:lnTo>
                  <a:lnTo>
                    <a:pt x="988882" y="1269195"/>
                  </a:lnTo>
                  <a:lnTo>
                    <a:pt x="991423" y="1262849"/>
                  </a:lnTo>
                  <a:lnTo>
                    <a:pt x="994281" y="1256502"/>
                  </a:lnTo>
                  <a:lnTo>
                    <a:pt x="996186" y="1249838"/>
                  </a:lnTo>
                  <a:lnTo>
                    <a:pt x="997774" y="1243174"/>
                  </a:lnTo>
                  <a:lnTo>
                    <a:pt x="999044" y="1236510"/>
                  </a:lnTo>
                  <a:lnTo>
                    <a:pt x="999997" y="1229212"/>
                  </a:lnTo>
                  <a:lnTo>
                    <a:pt x="1000632" y="1222548"/>
                  </a:lnTo>
                  <a:lnTo>
                    <a:pt x="1000632" y="1215249"/>
                  </a:lnTo>
                  <a:lnTo>
                    <a:pt x="1000632" y="1208903"/>
                  </a:lnTo>
                  <a:lnTo>
                    <a:pt x="1000314" y="1203191"/>
                  </a:lnTo>
                  <a:lnTo>
                    <a:pt x="999679" y="1197479"/>
                  </a:lnTo>
                  <a:lnTo>
                    <a:pt x="998727" y="1191767"/>
                  </a:lnTo>
                  <a:lnTo>
                    <a:pt x="997456" y="1186055"/>
                  </a:lnTo>
                  <a:lnTo>
                    <a:pt x="996186" y="1180661"/>
                  </a:lnTo>
                  <a:lnTo>
                    <a:pt x="994598" y="1175266"/>
                  </a:lnTo>
                  <a:lnTo>
                    <a:pt x="992375" y="1169872"/>
                  </a:lnTo>
                  <a:lnTo>
                    <a:pt x="990152" y="1164794"/>
                  </a:lnTo>
                  <a:lnTo>
                    <a:pt x="987929" y="1159400"/>
                  </a:lnTo>
                  <a:lnTo>
                    <a:pt x="985389" y="1154640"/>
                  </a:lnTo>
                  <a:lnTo>
                    <a:pt x="982849" y="1149563"/>
                  </a:lnTo>
                  <a:lnTo>
                    <a:pt x="979355" y="1144803"/>
                  </a:lnTo>
                  <a:lnTo>
                    <a:pt x="976497" y="1139725"/>
                  </a:lnTo>
                  <a:lnTo>
                    <a:pt x="973004" y="1135283"/>
                  </a:lnTo>
                  <a:lnTo>
                    <a:pt x="969829" y="1130840"/>
                  </a:lnTo>
                  <a:lnTo>
                    <a:pt x="987612" y="1126398"/>
                  </a:lnTo>
                  <a:lnTo>
                    <a:pt x="1005713" y="1121320"/>
                  </a:lnTo>
                  <a:lnTo>
                    <a:pt x="1023496" y="1115609"/>
                  </a:lnTo>
                  <a:lnTo>
                    <a:pt x="1041280" y="1109262"/>
                  </a:lnTo>
                  <a:lnTo>
                    <a:pt x="1058428" y="1101963"/>
                  </a:lnTo>
                  <a:lnTo>
                    <a:pt x="1075576" y="1094665"/>
                  </a:lnTo>
                  <a:lnTo>
                    <a:pt x="1092089" y="1086097"/>
                  </a:lnTo>
                  <a:lnTo>
                    <a:pt x="1108602" y="1076895"/>
                  </a:lnTo>
                  <a:lnTo>
                    <a:pt x="1124480" y="1067375"/>
                  </a:lnTo>
                  <a:lnTo>
                    <a:pt x="1140041" y="1056903"/>
                  </a:lnTo>
                  <a:lnTo>
                    <a:pt x="1155601" y="1046114"/>
                  </a:lnTo>
                  <a:lnTo>
                    <a:pt x="1170209" y="1034690"/>
                  </a:lnTo>
                  <a:lnTo>
                    <a:pt x="1184817" y="1022632"/>
                  </a:lnTo>
                  <a:lnTo>
                    <a:pt x="1198472" y="1009938"/>
                  </a:lnTo>
                  <a:lnTo>
                    <a:pt x="1211809" y="996928"/>
                  </a:lnTo>
                  <a:lnTo>
                    <a:pt x="1225147" y="983283"/>
                  </a:lnTo>
                  <a:lnTo>
                    <a:pt x="1228640" y="979792"/>
                  </a:lnTo>
                  <a:lnTo>
                    <a:pt x="1232451" y="982966"/>
                  </a:lnTo>
                  <a:lnTo>
                    <a:pt x="1257220" y="1002005"/>
                  </a:lnTo>
                  <a:lnTo>
                    <a:pt x="1281037" y="1021680"/>
                  </a:lnTo>
                  <a:lnTo>
                    <a:pt x="1304537" y="1041989"/>
                  </a:lnTo>
                  <a:lnTo>
                    <a:pt x="1316604" y="1052143"/>
                  </a:lnTo>
                  <a:lnTo>
                    <a:pt x="1327719" y="1062615"/>
                  </a:lnTo>
                  <a:lnTo>
                    <a:pt x="1338833" y="1073404"/>
                  </a:lnTo>
                  <a:lnTo>
                    <a:pt x="1349948" y="1084193"/>
                  </a:lnTo>
                  <a:lnTo>
                    <a:pt x="1361062" y="1094982"/>
                  </a:lnTo>
                  <a:lnTo>
                    <a:pt x="1371860" y="1105771"/>
                  </a:lnTo>
                  <a:lnTo>
                    <a:pt x="1382339" y="1116561"/>
                  </a:lnTo>
                  <a:lnTo>
                    <a:pt x="1392818" y="1127984"/>
                  </a:lnTo>
                  <a:lnTo>
                    <a:pt x="1403298" y="1139408"/>
                  </a:lnTo>
                  <a:lnTo>
                    <a:pt x="1413460" y="1150832"/>
                  </a:lnTo>
                  <a:lnTo>
                    <a:pt x="1423304" y="1162573"/>
                  </a:lnTo>
                  <a:lnTo>
                    <a:pt x="1433149" y="1174314"/>
                  </a:lnTo>
                  <a:lnTo>
                    <a:pt x="1442675" y="1186373"/>
                  </a:lnTo>
                  <a:lnTo>
                    <a:pt x="1452202" y="1198748"/>
                  </a:lnTo>
                  <a:lnTo>
                    <a:pt x="1461411" y="1210807"/>
                  </a:lnTo>
                  <a:lnTo>
                    <a:pt x="1470621" y="1223183"/>
                  </a:lnTo>
                  <a:lnTo>
                    <a:pt x="1479830" y="1235876"/>
                  </a:lnTo>
                  <a:lnTo>
                    <a:pt x="1488404" y="1248569"/>
                  </a:lnTo>
                  <a:lnTo>
                    <a:pt x="1496978" y="1261262"/>
                  </a:lnTo>
                  <a:lnTo>
                    <a:pt x="1505552" y="1274272"/>
                  </a:lnTo>
                  <a:lnTo>
                    <a:pt x="1513809" y="1287600"/>
                  </a:lnTo>
                  <a:lnTo>
                    <a:pt x="1521748" y="1300611"/>
                  </a:lnTo>
                  <a:lnTo>
                    <a:pt x="1529687" y="1314573"/>
                  </a:lnTo>
                  <a:lnTo>
                    <a:pt x="1537308" y="1328218"/>
                  </a:lnTo>
                  <a:lnTo>
                    <a:pt x="1544930" y="1341863"/>
                  </a:lnTo>
                  <a:lnTo>
                    <a:pt x="1552234" y="1355826"/>
                  </a:lnTo>
                  <a:lnTo>
                    <a:pt x="1559537" y="1369788"/>
                  </a:lnTo>
                  <a:lnTo>
                    <a:pt x="1566206" y="1384385"/>
                  </a:lnTo>
                  <a:lnTo>
                    <a:pt x="1573193" y="1398982"/>
                  </a:lnTo>
                  <a:lnTo>
                    <a:pt x="1579544" y="1413579"/>
                  </a:lnTo>
                  <a:lnTo>
                    <a:pt x="1586213" y="1428176"/>
                  </a:lnTo>
                  <a:lnTo>
                    <a:pt x="1592246" y="1443725"/>
                  </a:lnTo>
                  <a:lnTo>
                    <a:pt x="1598280" y="1458640"/>
                  </a:lnTo>
                  <a:lnTo>
                    <a:pt x="1603996" y="1473871"/>
                  </a:lnTo>
                  <a:lnTo>
                    <a:pt x="1609712" y="1489738"/>
                  </a:lnTo>
                  <a:lnTo>
                    <a:pt x="1614793" y="1505287"/>
                  </a:lnTo>
                  <a:lnTo>
                    <a:pt x="1620191" y="1521153"/>
                  </a:lnTo>
                  <a:lnTo>
                    <a:pt x="1624955" y="1537337"/>
                  </a:lnTo>
                  <a:lnTo>
                    <a:pt x="1630036" y="1553521"/>
                  </a:lnTo>
                  <a:lnTo>
                    <a:pt x="1634482" y="1570339"/>
                  </a:lnTo>
                  <a:lnTo>
                    <a:pt x="1638610" y="1586840"/>
                  </a:lnTo>
                  <a:lnTo>
                    <a:pt x="1643056" y="1603976"/>
                  </a:lnTo>
                  <a:lnTo>
                    <a:pt x="1646867" y="1620794"/>
                  </a:lnTo>
                  <a:lnTo>
                    <a:pt x="1650677" y="1637930"/>
                  </a:lnTo>
                  <a:lnTo>
                    <a:pt x="1654170" y="1655383"/>
                  </a:lnTo>
                  <a:lnTo>
                    <a:pt x="1657664" y="1673153"/>
                  </a:lnTo>
                  <a:lnTo>
                    <a:pt x="1660522" y="1690923"/>
                  </a:lnTo>
                  <a:lnTo>
                    <a:pt x="1663697" y="1709011"/>
                  </a:lnTo>
                  <a:lnTo>
                    <a:pt x="1666238" y="1727099"/>
                  </a:lnTo>
                  <a:lnTo>
                    <a:pt x="1668461" y="1745821"/>
                  </a:lnTo>
                  <a:lnTo>
                    <a:pt x="1670684" y="1764226"/>
                  </a:lnTo>
                  <a:lnTo>
                    <a:pt x="1672589" y="1783266"/>
                  </a:lnTo>
                  <a:lnTo>
                    <a:pt x="1674177" y="1802305"/>
                  </a:lnTo>
                  <a:lnTo>
                    <a:pt x="1676082" y="1821345"/>
                  </a:lnTo>
                  <a:lnTo>
                    <a:pt x="1677352" y="1841019"/>
                  </a:lnTo>
                  <a:lnTo>
                    <a:pt x="1678305" y="1860694"/>
                  </a:lnTo>
                  <a:lnTo>
                    <a:pt x="1679258" y="1880368"/>
                  </a:lnTo>
                  <a:lnTo>
                    <a:pt x="1679575" y="1900677"/>
                  </a:lnTo>
                  <a:lnTo>
                    <a:pt x="1679575" y="1903850"/>
                  </a:lnTo>
                  <a:lnTo>
                    <a:pt x="1677035" y="1905437"/>
                  </a:lnTo>
                  <a:lnTo>
                    <a:pt x="1653853" y="1918765"/>
                  </a:lnTo>
                  <a:lnTo>
                    <a:pt x="1630353" y="1931775"/>
                  </a:lnTo>
                  <a:lnTo>
                    <a:pt x="1606854" y="1944151"/>
                  </a:lnTo>
                  <a:lnTo>
                    <a:pt x="1583037" y="1956209"/>
                  </a:lnTo>
                  <a:lnTo>
                    <a:pt x="1558902" y="1967950"/>
                  </a:lnTo>
                  <a:lnTo>
                    <a:pt x="1534768" y="1979374"/>
                  </a:lnTo>
                  <a:lnTo>
                    <a:pt x="1510316" y="1990163"/>
                  </a:lnTo>
                  <a:lnTo>
                    <a:pt x="1485864" y="2000635"/>
                  </a:lnTo>
                  <a:lnTo>
                    <a:pt x="1461411" y="2010790"/>
                  </a:lnTo>
                  <a:lnTo>
                    <a:pt x="1436642" y="2020627"/>
                  </a:lnTo>
                  <a:lnTo>
                    <a:pt x="1411872" y="2029512"/>
                  </a:lnTo>
                  <a:lnTo>
                    <a:pt x="1386785" y="2038397"/>
                  </a:lnTo>
                  <a:lnTo>
                    <a:pt x="1361380" y="2046965"/>
                  </a:lnTo>
                  <a:lnTo>
                    <a:pt x="1335975" y="2054581"/>
                  </a:lnTo>
                  <a:lnTo>
                    <a:pt x="1310570" y="2062514"/>
                  </a:lnTo>
                  <a:lnTo>
                    <a:pt x="1285166" y="2069495"/>
                  </a:lnTo>
                  <a:lnTo>
                    <a:pt x="1259443" y="2076159"/>
                  </a:lnTo>
                  <a:lnTo>
                    <a:pt x="1233403" y="2082506"/>
                  </a:lnTo>
                  <a:lnTo>
                    <a:pt x="1207681" y="2088535"/>
                  </a:lnTo>
                  <a:lnTo>
                    <a:pt x="1181959" y="2093929"/>
                  </a:lnTo>
                  <a:lnTo>
                    <a:pt x="1155919" y="2099007"/>
                  </a:lnTo>
                  <a:lnTo>
                    <a:pt x="1129561" y="2103767"/>
                  </a:lnTo>
                  <a:lnTo>
                    <a:pt x="1103204" y="2107892"/>
                  </a:lnTo>
                  <a:lnTo>
                    <a:pt x="1077164" y="2111382"/>
                  </a:lnTo>
                  <a:lnTo>
                    <a:pt x="1050806" y="2114873"/>
                  </a:lnTo>
                  <a:lnTo>
                    <a:pt x="1024131" y="2117729"/>
                  </a:lnTo>
                  <a:lnTo>
                    <a:pt x="997774" y="2119950"/>
                  </a:lnTo>
                  <a:lnTo>
                    <a:pt x="971099" y="2121854"/>
                  </a:lnTo>
                  <a:lnTo>
                    <a:pt x="944424" y="2123441"/>
                  </a:lnTo>
                  <a:lnTo>
                    <a:pt x="917749" y="2125028"/>
                  </a:lnTo>
                  <a:lnTo>
                    <a:pt x="891074" y="2125662"/>
                  </a:lnTo>
                  <a:lnTo>
                    <a:pt x="864399" y="2125662"/>
                  </a:lnTo>
                  <a:lnTo>
                    <a:pt x="835818" y="2125662"/>
                  </a:lnTo>
                  <a:lnTo>
                    <a:pt x="807238" y="2124710"/>
                  </a:lnTo>
                  <a:lnTo>
                    <a:pt x="778657" y="2123124"/>
                  </a:lnTo>
                  <a:lnTo>
                    <a:pt x="750395" y="2121537"/>
                  </a:lnTo>
                  <a:lnTo>
                    <a:pt x="722132" y="2119316"/>
                  </a:lnTo>
                  <a:lnTo>
                    <a:pt x="693869" y="2116777"/>
                  </a:lnTo>
                  <a:lnTo>
                    <a:pt x="665606" y="2113604"/>
                  </a:lnTo>
                  <a:lnTo>
                    <a:pt x="637661" y="2109478"/>
                  </a:lnTo>
                  <a:lnTo>
                    <a:pt x="609398" y="2105353"/>
                  </a:lnTo>
                  <a:lnTo>
                    <a:pt x="581453" y="2100593"/>
                  </a:lnTo>
                  <a:lnTo>
                    <a:pt x="553825" y="2095199"/>
                  </a:lnTo>
                  <a:lnTo>
                    <a:pt x="525880" y="2089487"/>
                  </a:lnTo>
                  <a:lnTo>
                    <a:pt x="498252" y="2083458"/>
                  </a:lnTo>
                  <a:lnTo>
                    <a:pt x="470624" y="2076476"/>
                  </a:lnTo>
                  <a:lnTo>
                    <a:pt x="443314" y="2069495"/>
                  </a:lnTo>
                  <a:lnTo>
                    <a:pt x="416321" y="2061879"/>
                  </a:lnTo>
                  <a:lnTo>
                    <a:pt x="389011" y="2053629"/>
                  </a:lnTo>
                  <a:lnTo>
                    <a:pt x="362019" y="2045378"/>
                  </a:lnTo>
                  <a:lnTo>
                    <a:pt x="335343" y="2036176"/>
                  </a:lnTo>
                  <a:lnTo>
                    <a:pt x="308668" y="2026656"/>
                  </a:lnTo>
                  <a:lnTo>
                    <a:pt x="282311" y="2016502"/>
                  </a:lnTo>
                  <a:lnTo>
                    <a:pt x="255953" y="2006030"/>
                  </a:lnTo>
                  <a:lnTo>
                    <a:pt x="229913" y="1994923"/>
                  </a:lnTo>
                  <a:lnTo>
                    <a:pt x="203556" y="1983499"/>
                  </a:lnTo>
                  <a:lnTo>
                    <a:pt x="177833" y="1971441"/>
                  </a:lnTo>
                  <a:lnTo>
                    <a:pt x="152429" y="1959065"/>
                  </a:lnTo>
                  <a:lnTo>
                    <a:pt x="127024" y="1946372"/>
                  </a:lnTo>
                  <a:lnTo>
                    <a:pt x="101619" y="1933044"/>
                  </a:lnTo>
                  <a:lnTo>
                    <a:pt x="76532" y="1919399"/>
                  </a:lnTo>
                  <a:lnTo>
                    <a:pt x="51762" y="1905437"/>
                  </a:lnTo>
                  <a:lnTo>
                    <a:pt x="27310" y="1890523"/>
                  </a:lnTo>
                  <a:lnTo>
                    <a:pt x="2858" y="1875291"/>
                  </a:lnTo>
                  <a:lnTo>
                    <a:pt x="0" y="1888301"/>
                  </a:lnTo>
                  <a:lnTo>
                    <a:pt x="0" y="1870531"/>
                  </a:lnTo>
                  <a:lnTo>
                    <a:pt x="952" y="1850222"/>
                  </a:lnTo>
                  <a:lnTo>
                    <a:pt x="2223" y="1829913"/>
                  </a:lnTo>
                  <a:lnTo>
                    <a:pt x="3493" y="1809604"/>
                  </a:lnTo>
                  <a:lnTo>
                    <a:pt x="5398" y="1790247"/>
                  </a:lnTo>
                  <a:lnTo>
                    <a:pt x="6986" y="1770573"/>
                  </a:lnTo>
                  <a:lnTo>
                    <a:pt x="9209" y="1750898"/>
                  </a:lnTo>
                  <a:lnTo>
                    <a:pt x="11749" y="1732176"/>
                  </a:lnTo>
                  <a:lnTo>
                    <a:pt x="14290" y="1713136"/>
                  </a:lnTo>
                  <a:lnTo>
                    <a:pt x="17148" y="1694414"/>
                  </a:lnTo>
                  <a:lnTo>
                    <a:pt x="20006" y="1676009"/>
                  </a:lnTo>
                  <a:lnTo>
                    <a:pt x="23499" y="1657604"/>
                  </a:lnTo>
                  <a:lnTo>
                    <a:pt x="26992" y="1639834"/>
                  </a:lnTo>
                  <a:lnTo>
                    <a:pt x="30486" y="1621746"/>
                  </a:lnTo>
                  <a:lnTo>
                    <a:pt x="34931" y="1604293"/>
                  </a:lnTo>
                  <a:lnTo>
                    <a:pt x="38742" y="1586840"/>
                  </a:lnTo>
                  <a:lnTo>
                    <a:pt x="43188" y="1569704"/>
                  </a:lnTo>
                  <a:lnTo>
                    <a:pt x="47951" y="1552569"/>
                  </a:lnTo>
                  <a:lnTo>
                    <a:pt x="52715" y="1536068"/>
                  </a:lnTo>
                  <a:lnTo>
                    <a:pt x="57796" y="1519249"/>
                  </a:lnTo>
                  <a:lnTo>
                    <a:pt x="62877" y="1503066"/>
                  </a:lnTo>
                  <a:lnTo>
                    <a:pt x="68593" y="1486564"/>
                  </a:lnTo>
                  <a:lnTo>
                    <a:pt x="73991" y="1470698"/>
                  </a:lnTo>
                  <a:lnTo>
                    <a:pt x="80025" y="1455149"/>
                  </a:lnTo>
                  <a:lnTo>
                    <a:pt x="86059" y="1439283"/>
                  </a:lnTo>
                  <a:lnTo>
                    <a:pt x="92410" y="1424051"/>
                  </a:lnTo>
                  <a:lnTo>
                    <a:pt x="98761" y="1409137"/>
                  </a:lnTo>
                  <a:lnTo>
                    <a:pt x="105430" y="1393905"/>
                  </a:lnTo>
                  <a:lnTo>
                    <a:pt x="112098" y="1378990"/>
                  </a:lnTo>
                  <a:lnTo>
                    <a:pt x="119402" y="1364393"/>
                  </a:lnTo>
                  <a:lnTo>
                    <a:pt x="126706" y="1350114"/>
                  </a:lnTo>
                  <a:lnTo>
                    <a:pt x="134010" y="1335834"/>
                  </a:lnTo>
                  <a:lnTo>
                    <a:pt x="141632" y="1321871"/>
                  </a:lnTo>
                  <a:lnTo>
                    <a:pt x="149571" y="1307909"/>
                  </a:lnTo>
                  <a:lnTo>
                    <a:pt x="157510" y="1294264"/>
                  </a:lnTo>
                  <a:lnTo>
                    <a:pt x="165766" y="1280936"/>
                  </a:lnTo>
                  <a:lnTo>
                    <a:pt x="174023" y="1267291"/>
                  </a:lnTo>
                  <a:lnTo>
                    <a:pt x="182597" y="1253963"/>
                  </a:lnTo>
                  <a:lnTo>
                    <a:pt x="191171" y="1241270"/>
                  </a:lnTo>
                  <a:lnTo>
                    <a:pt x="200380" y="1228260"/>
                  </a:lnTo>
                  <a:lnTo>
                    <a:pt x="209589" y="1215884"/>
                  </a:lnTo>
                  <a:lnTo>
                    <a:pt x="218799" y="1203191"/>
                  </a:lnTo>
                  <a:lnTo>
                    <a:pt x="228008" y="1191133"/>
                  </a:lnTo>
                  <a:lnTo>
                    <a:pt x="237852" y="1178757"/>
                  </a:lnTo>
                  <a:lnTo>
                    <a:pt x="247697" y="1167016"/>
                  </a:lnTo>
                  <a:lnTo>
                    <a:pt x="257541" y="1155275"/>
                  </a:lnTo>
                  <a:lnTo>
                    <a:pt x="267703" y="1143533"/>
                  </a:lnTo>
                  <a:lnTo>
                    <a:pt x="278182" y="1132110"/>
                  </a:lnTo>
                  <a:lnTo>
                    <a:pt x="288662" y="1120686"/>
                  </a:lnTo>
                  <a:lnTo>
                    <a:pt x="298824" y="1109579"/>
                  </a:lnTo>
                  <a:lnTo>
                    <a:pt x="309938" y="1098473"/>
                  </a:lnTo>
                  <a:lnTo>
                    <a:pt x="320735" y="1087684"/>
                  </a:lnTo>
                  <a:lnTo>
                    <a:pt x="331850" y="1076895"/>
                  </a:lnTo>
                  <a:lnTo>
                    <a:pt x="343282" y="1066423"/>
                  </a:lnTo>
                  <a:lnTo>
                    <a:pt x="354715" y="1055951"/>
                  </a:lnTo>
                  <a:lnTo>
                    <a:pt x="366147" y="1045797"/>
                  </a:lnTo>
                  <a:lnTo>
                    <a:pt x="377897" y="1035642"/>
                  </a:lnTo>
                  <a:lnTo>
                    <a:pt x="389964" y="1025805"/>
                  </a:lnTo>
                  <a:lnTo>
                    <a:pt x="401714" y="1015968"/>
                  </a:lnTo>
                  <a:lnTo>
                    <a:pt x="414099" y="1006448"/>
                  </a:lnTo>
                  <a:lnTo>
                    <a:pt x="426801" y="996928"/>
                  </a:lnTo>
                  <a:lnTo>
                    <a:pt x="439186" y="987408"/>
                  </a:lnTo>
                  <a:lnTo>
                    <a:pt x="451571" y="977888"/>
                  </a:lnTo>
                  <a:lnTo>
                    <a:pt x="477293" y="960118"/>
                  </a:lnTo>
                  <a:lnTo>
                    <a:pt x="481421" y="957262"/>
                  </a:lnTo>
                  <a:close/>
                  <a:moveTo>
                    <a:pt x="839471" y="0"/>
                  </a:moveTo>
                  <a:lnTo>
                    <a:pt x="852171" y="0"/>
                  </a:lnTo>
                  <a:lnTo>
                    <a:pt x="865506" y="0"/>
                  </a:lnTo>
                  <a:lnTo>
                    <a:pt x="878206" y="636"/>
                  </a:lnTo>
                  <a:lnTo>
                    <a:pt x="890906" y="1271"/>
                  </a:lnTo>
                  <a:lnTo>
                    <a:pt x="903288" y="2542"/>
                  </a:lnTo>
                  <a:lnTo>
                    <a:pt x="915988" y="3813"/>
                  </a:lnTo>
                  <a:lnTo>
                    <a:pt x="928371" y="5719"/>
                  </a:lnTo>
                  <a:lnTo>
                    <a:pt x="940436" y="7943"/>
                  </a:lnTo>
                  <a:lnTo>
                    <a:pt x="952818" y="10167"/>
                  </a:lnTo>
                  <a:lnTo>
                    <a:pt x="964883" y="12708"/>
                  </a:lnTo>
                  <a:lnTo>
                    <a:pt x="976631" y="15568"/>
                  </a:lnTo>
                  <a:lnTo>
                    <a:pt x="988696" y="19062"/>
                  </a:lnTo>
                  <a:lnTo>
                    <a:pt x="1000443" y="22239"/>
                  </a:lnTo>
                  <a:lnTo>
                    <a:pt x="1011873" y="26052"/>
                  </a:lnTo>
                  <a:lnTo>
                    <a:pt x="1023621" y="30182"/>
                  </a:lnTo>
                  <a:lnTo>
                    <a:pt x="1034733" y="34630"/>
                  </a:lnTo>
                  <a:lnTo>
                    <a:pt x="1046163" y="39395"/>
                  </a:lnTo>
                  <a:lnTo>
                    <a:pt x="1057276" y="44161"/>
                  </a:lnTo>
                  <a:lnTo>
                    <a:pt x="1068388" y="48926"/>
                  </a:lnTo>
                  <a:lnTo>
                    <a:pt x="1079183" y="54645"/>
                  </a:lnTo>
                  <a:lnTo>
                    <a:pt x="1089661" y="60046"/>
                  </a:lnTo>
                  <a:lnTo>
                    <a:pt x="1100456" y="66082"/>
                  </a:lnTo>
                  <a:lnTo>
                    <a:pt x="1110616" y="72119"/>
                  </a:lnTo>
                  <a:lnTo>
                    <a:pt x="1120776" y="78790"/>
                  </a:lnTo>
                  <a:lnTo>
                    <a:pt x="1130936" y="85462"/>
                  </a:lnTo>
                  <a:lnTo>
                    <a:pt x="1140461" y="92134"/>
                  </a:lnTo>
                  <a:lnTo>
                    <a:pt x="1150303" y="99123"/>
                  </a:lnTo>
                  <a:lnTo>
                    <a:pt x="1159828" y="106430"/>
                  </a:lnTo>
                  <a:lnTo>
                    <a:pt x="1169353" y="114055"/>
                  </a:lnTo>
                  <a:lnTo>
                    <a:pt x="1178561" y="121680"/>
                  </a:lnTo>
                  <a:lnTo>
                    <a:pt x="1187133" y="129623"/>
                  </a:lnTo>
                  <a:lnTo>
                    <a:pt x="1196023" y="137883"/>
                  </a:lnTo>
                  <a:lnTo>
                    <a:pt x="1204596" y="146143"/>
                  </a:lnTo>
                  <a:lnTo>
                    <a:pt x="1213168" y="155039"/>
                  </a:lnTo>
                  <a:lnTo>
                    <a:pt x="1221106" y="163299"/>
                  </a:lnTo>
                  <a:lnTo>
                    <a:pt x="1229043" y="172513"/>
                  </a:lnTo>
                  <a:lnTo>
                    <a:pt x="1236981" y="181726"/>
                  </a:lnTo>
                  <a:lnTo>
                    <a:pt x="1244283" y="190939"/>
                  </a:lnTo>
                  <a:lnTo>
                    <a:pt x="1251586" y="200153"/>
                  </a:lnTo>
                  <a:lnTo>
                    <a:pt x="1258888" y="210001"/>
                  </a:lnTo>
                  <a:lnTo>
                    <a:pt x="1265556" y="219850"/>
                  </a:lnTo>
                  <a:lnTo>
                    <a:pt x="1272223" y="230017"/>
                  </a:lnTo>
                  <a:lnTo>
                    <a:pt x="1278256" y="240183"/>
                  </a:lnTo>
                  <a:lnTo>
                    <a:pt x="1284606" y="250667"/>
                  </a:lnTo>
                  <a:lnTo>
                    <a:pt x="1290321" y="261151"/>
                  </a:lnTo>
                  <a:lnTo>
                    <a:pt x="1296353" y="271953"/>
                  </a:lnTo>
                  <a:lnTo>
                    <a:pt x="1301433" y="282755"/>
                  </a:lnTo>
                  <a:lnTo>
                    <a:pt x="1306831" y="293239"/>
                  </a:lnTo>
                  <a:lnTo>
                    <a:pt x="1311593" y="304359"/>
                  </a:lnTo>
                  <a:lnTo>
                    <a:pt x="1316356" y="315796"/>
                  </a:lnTo>
                  <a:lnTo>
                    <a:pt x="1320483" y="327234"/>
                  </a:lnTo>
                  <a:lnTo>
                    <a:pt x="1324293" y="338671"/>
                  </a:lnTo>
                  <a:lnTo>
                    <a:pt x="1328421" y="350426"/>
                  </a:lnTo>
                  <a:lnTo>
                    <a:pt x="1331913" y="362181"/>
                  </a:lnTo>
                  <a:lnTo>
                    <a:pt x="1335088" y="373936"/>
                  </a:lnTo>
                  <a:lnTo>
                    <a:pt x="1337946" y="386009"/>
                  </a:lnTo>
                  <a:lnTo>
                    <a:pt x="1340803" y="398081"/>
                  </a:lnTo>
                  <a:lnTo>
                    <a:pt x="1343026" y="410472"/>
                  </a:lnTo>
                  <a:lnTo>
                    <a:pt x="1344931" y="422862"/>
                  </a:lnTo>
                  <a:lnTo>
                    <a:pt x="1346518" y="435252"/>
                  </a:lnTo>
                  <a:lnTo>
                    <a:pt x="1348106" y="447643"/>
                  </a:lnTo>
                  <a:lnTo>
                    <a:pt x="1349058" y="460033"/>
                  </a:lnTo>
                  <a:lnTo>
                    <a:pt x="1350011" y="472741"/>
                  </a:lnTo>
                  <a:lnTo>
                    <a:pt x="1350646" y="485449"/>
                  </a:lnTo>
                  <a:lnTo>
                    <a:pt x="1350963" y="498475"/>
                  </a:lnTo>
                  <a:lnTo>
                    <a:pt x="1350646" y="513407"/>
                  </a:lnTo>
                  <a:lnTo>
                    <a:pt x="1349693" y="528975"/>
                  </a:lnTo>
                  <a:lnTo>
                    <a:pt x="1348423" y="543907"/>
                  </a:lnTo>
                  <a:lnTo>
                    <a:pt x="1347153" y="558521"/>
                  </a:lnTo>
                  <a:lnTo>
                    <a:pt x="1345248" y="573453"/>
                  </a:lnTo>
                  <a:lnTo>
                    <a:pt x="1342708" y="588067"/>
                  </a:lnTo>
                  <a:lnTo>
                    <a:pt x="1339851" y="602682"/>
                  </a:lnTo>
                  <a:lnTo>
                    <a:pt x="1336358" y="616660"/>
                  </a:lnTo>
                  <a:lnTo>
                    <a:pt x="1332866" y="631275"/>
                  </a:lnTo>
                  <a:lnTo>
                    <a:pt x="1328738" y="645254"/>
                  </a:lnTo>
                  <a:lnTo>
                    <a:pt x="1324293" y="658915"/>
                  </a:lnTo>
                  <a:lnTo>
                    <a:pt x="1319531" y="672576"/>
                  </a:lnTo>
                  <a:lnTo>
                    <a:pt x="1314133" y="685920"/>
                  </a:lnTo>
                  <a:lnTo>
                    <a:pt x="1308418" y="699263"/>
                  </a:lnTo>
                  <a:lnTo>
                    <a:pt x="1302386" y="712607"/>
                  </a:lnTo>
                  <a:lnTo>
                    <a:pt x="1296353" y="725315"/>
                  </a:lnTo>
                  <a:lnTo>
                    <a:pt x="1289368" y="738023"/>
                  </a:lnTo>
                  <a:lnTo>
                    <a:pt x="1282383" y="750413"/>
                  </a:lnTo>
                  <a:lnTo>
                    <a:pt x="1275081" y="762486"/>
                  </a:lnTo>
                  <a:lnTo>
                    <a:pt x="1267143" y="774559"/>
                  </a:lnTo>
                  <a:lnTo>
                    <a:pt x="1259206" y="786313"/>
                  </a:lnTo>
                  <a:lnTo>
                    <a:pt x="1250633" y="797751"/>
                  </a:lnTo>
                  <a:lnTo>
                    <a:pt x="1242061" y="809188"/>
                  </a:lnTo>
                  <a:lnTo>
                    <a:pt x="1232853" y="819990"/>
                  </a:lnTo>
                  <a:lnTo>
                    <a:pt x="1223963" y="830792"/>
                  </a:lnTo>
                  <a:lnTo>
                    <a:pt x="1214121" y="841276"/>
                  </a:lnTo>
                  <a:lnTo>
                    <a:pt x="1204278" y="851442"/>
                  </a:lnTo>
                  <a:lnTo>
                    <a:pt x="1193801" y="860974"/>
                  </a:lnTo>
                  <a:lnTo>
                    <a:pt x="1183323" y="870822"/>
                  </a:lnTo>
                  <a:lnTo>
                    <a:pt x="1172528" y="880036"/>
                  </a:lnTo>
                  <a:lnTo>
                    <a:pt x="1161733" y="889249"/>
                  </a:lnTo>
                  <a:lnTo>
                    <a:pt x="1150303" y="897827"/>
                  </a:lnTo>
                  <a:lnTo>
                    <a:pt x="1134746" y="909264"/>
                  </a:lnTo>
                  <a:lnTo>
                    <a:pt x="1118236" y="920066"/>
                  </a:lnTo>
                  <a:lnTo>
                    <a:pt x="1101408" y="929915"/>
                  </a:lnTo>
                  <a:lnTo>
                    <a:pt x="1084581" y="939446"/>
                  </a:lnTo>
                  <a:lnTo>
                    <a:pt x="1066801" y="948342"/>
                  </a:lnTo>
                  <a:lnTo>
                    <a:pt x="1048703" y="956602"/>
                  </a:lnTo>
                  <a:lnTo>
                    <a:pt x="1040131" y="960414"/>
                  </a:lnTo>
                  <a:lnTo>
                    <a:pt x="1030606" y="963909"/>
                  </a:lnTo>
                  <a:lnTo>
                    <a:pt x="1021398" y="967722"/>
                  </a:lnTo>
                  <a:lnTo>
                    <a:pt x="1011873" y="970899"/>
                  </a:lnTo>
                  <a:lnTo>
                    <a:pt x="1002348" y="973758"/>
                  </a:lnTo>
                  <a:lnTo>
                    <a:pt x="993141" y="976617"/>
                  </a:lnTo>
                  <a:lnTo>
                    <a:pt x="983616" y="979794"/>
                  </a:lnTo>
                  <a:lnTo>
                    <a:pt x="973773" y="982018"/>
                  </a:lnTo>
                  <a:lnTo>
                    <a:pt x="963931" y="984560"/>
                  </a:lnTo>
                  <a:lnTo>
                    <a:pt x="954088" y="986466"/>
                  </a:lnTo>
                  <a:lnTo>
                    <a:pt x="944246" y="988372"/>
                  </a:lnTo>
                  <a:lnTo>
                    <a:pt x="934403" y="990596"/>
                  </a:lnTo>
                  <a:lnTo>
                    <a:pt x="924561" y="991867"/>
                  </a:lnTo>
                  <a:lnTo>
                    <a:pt x="914401" y="993455"/>
                  </a:lnTo>
                  <a:lnTo>
                    <a:pt x="904241" y="994409"/>
                  </a:lnTo>
                  <a:lnTo>
                    <a:pt x="893763" y="995362"/>
                  </a:lnTo>
                  <a:lnTo>
                    <a:pt x="883603" y="995997"/>
                  </a:lnTo>
                  <a:lnTo>
                    <a:pt x="873126" y="996632"/>
                  </a:lnTo>
                  <a:lnTo>
                    <a:pt x="862648" y="996950"/>
                  </a:lnTo>
                  <a:lnTo>
                    <a:pt x="852171" y="996950"/>
                  </a:lnTo>
                  <a:lnTo>
                    <a:pt x="840423" y="996950"/>
                  </a:lnTo>
                  <a:lnTo>
                    <a:pt x="828358" y="996315"/>
                  </a:lnTo>
                  <a:lnTo>
                    <a:pt x="816293" y="995679"/>
                  </a:lnTo>
                  <a:lnTo>
                    <a:pt x="804546" y="994726"/>
                  </a:lnTo>
                  <a:lnTo>
                    <a:pt x="792798" y="993455"/>
                  </a:lnTo>
                  <a:lnTo>
                    <a:pt x="781368" y="992185"/>
                  </a:lnTo>
                  <a:lnTo>
                    <a:pt x="769621" y="990278"/>
                  </a:lnTo>
                  <a:lnTo>
                    <a:pt x="758191" y="988054"/>
                  </a:lnTo>
                  <a:lnTo>
                    <a:pt x="746761" y="985831"/>
                  </a:lnTo>
                  <a:lnTo>
                    <a:pt x="735331" y="983289"/>
                  </a:lnTo>
                  <a:lnTo>
                    <a:pt x="724218" y="980430"/>
                  </a:lnTo>
                  <a:lnTo>
                    <a:pt x="713106" y="977253"/>
                  </a:lnTo>
                  <a:lnTo>
                    <a:pt x="702311" y="973758"/>
                  </a:lnTo>
                  <a:lnTo>
                    <a:pt x="691198" y="970263"/>
                  </a:lnTo>
                  <a:lnTo>
                    <a:pt x="680721" y="966768"/>
                  </a:lnTo>
                  <a:lnTo>
                    <a:pt x="670243" y="962321"/>
                  </a:lnTo>
                  <a:lnTo>
                    <a:pt x="659448" y="958190"/>
                  </a:lnTo>
                  <a:lnTo>
                    <a:pt x="648971" y="953425"/>
                  </a:lnTo>
                  <a:lnTo>
                    <a:pt x="638811" y="948659"/>
                  </a:lnTo>
                  <a:lnTo>
                    <a:pt x="628651" y="943894"/>
                  </a:lnTo>
                  <a:lnTo>
                    <a:pt x="618491" y="938493"/>
                  </a:lnTo>
                  <a:lnTo>
                    <a:pt x="608648" y="933410"/>
                  </a:lnTo>
                  <a:lnTo>
                    <a:pt x="599123" y="927373"/>
                  </a:lnTo>
                  <a:lnTo>
                    <a:pt x="589281" y="921655"/>
                  </a:lnTo>
                  <a:lnTo>
                    <a:pt x="579756" y="915618"/>
                  </a:lnTo>
                  <a:lnTo>
                    <a:pt x="570548" y="909264"/>
                  </a:lnTo>
                  <a:lnTo>
                    <a:pt x="561023" y="902910"/>
                  </a:lnTo>
                  <a:lnTo>
                    <a:pt x="552133" y="895921"/>
                  </a:lnTo>
                  <a:lnTo>
                    <a:pt x="543561" y="889249"/>
                  </a:lnTo>
                  <a:lnTo>
                    <a:pt x="534671" y="881942"/>
                  </a:lnTo>
                  <a:lnTo>
                    <a:pt x="526098" y="874952"/>
                  </a:lnTo>
                  <a:lnTo>
                    <a:pt x="517526" y="867328"/>
                  </a:lnTo>
                  <a:lnTo>
                    <a:pt x="508318" y="858750"/>
                  </a:lnTo>
                  <a:lnTo>
                    <a:pt x="499428" y="849854"/>
                  </a:lnTo>
                  <a:lnTo>
                    <a:pt x="490538" y="840958"/>
                  </a:lnTo>
                  <a:lnTo>
                    <a:pt x="481648" y="831427"/>
                  </a:lnTo>
                  <a:lnTo>
                    <a:pt x="473711" y="821896"/>
                  </a:lnTo>
                  <a:lnTo>
                    <a:pt x="465456" y="812047"/>
                  </a:lnTo>
                  <a:lnTo>
                    <a:pt x="457518" y="801881"/>
                  </a:lnTo>
                  <a:lnTo>
                    <a:pt x="449898" y="791714"/>
                  </a:lnTo>
                  <a:lnTo>
                    <a:pt x="442596" y="781548"/>
                  </a:lnTo>
                  <a:lnTo>
                    <a:pt x="435293" y="770746"/>
                  </a:lnTo>
                  <a:lnTo>
                    <a:pt x="428626" y="759944"/>
                  </a:lnTo>
                  <a:lnTo>
                    <a:pt x="421958" y="749142"/>
                  </a:lnTo>
                  <a:lnTo>
                    <a:pt x="415608" y="738023"/>
                  </a:lnTo>
                  <a:lnTo>
                    <a:pt x="409576" y="726585"/>
                  </a:lnTo>
                  <a:lnTo>
                    <a:pt x="403861" y="715148"/>
                  </a:lnTo>
                  <a:lnTo>
                    <a:pt x="398463" y="703393"/>
                  </a:lnTo>
                  <a:lnTo>
                    <a:pt x="393383" y="691638"/>
                  </a:lnTo>
                  <a:lnTo>
                    <a:pt x="388303" y="679566"/>
                  </a:lnTo>
                  <a:lnTo>
                    <a:pt x="383858" y="667493"/>
                  </a:lnTo>
                  <a:lnTo>
                    <a:pt x="379731" y="655420"/>
                  </a:lnTo>
                  <a:lnTo>
                    <a:pt x="375603" y="643030"/>
                  </a:lnTo>
                  <a:lnTo>
                    <a:pt x="372111" y="630322"/>
                  </a:lnTo>
                  <a:lnTo>
                    <a:pt x="368936" y="617614"/>
                  </a:lnTo>
                  <a:lnTo>
                    <a:pt x="365443" y="604588"/>
                  </a:lnTo>
                  <a:lnTo>
                    <a:pt x="362903" y="591880"/>
                  </a:lnTo>
                  <a:lnTo>
                    <a:pt x="360681" y="578854"/>
                  </a:lnTo>
                  <a:lnTo>
                    <a:pt x="358776" y="565828"/>
                  </a:lnTo>
                  <a:lnTo>
                    <a:pt x="357188" y="552485"/>
                  </a:lnTo>
                  <a:lnTo>
                    <a:pt x="355601" y="539141"/>
                  </a:lnTo>
                  <a:lnTo>
                    <a:pt x="354648" y="525480"/>
                  </a:lnTo>
                  <a:lnTo>
                    <a:pt x="354331" y="511819"/>
                  </a:lnTo>
                  <a:lnTo>
                    <a:pt x="354013" y="498475"/>
                  </a:lnTo>
                  <a:lnTo>
                    <a:pt x="354331" y="485449"/>
                  </a:lnTo>
                  <a:lnTo>
                    <a:pt x="354648" y="472741"/>
                  </a:lnTo>
                  <a:lnTo>
                    <a:pt x="355601" y="460033"/>
                  </a:lnTo>
                  <a:lnTo>
                    <a:pt x="356871" y="447643"/>
                  </a:lnTo>
                  <a:lnTo>
                    <a:pt x="358141" y="434935"/>
                  </a:lnTo>
                  <a:lnTo>
                    <a:pt x="360046" y="422544"/>
                  </a:lnTo>
                  <a:lnTo>
                    <a:pt x="361951" y="410472"/>
                  </a:lnTo>
                  <a:lnTo>
                    <a:pt x="364173" y="397763"/>
                  </a:lnTo>
                  <a:lnTo>
                    <a:pt x="366713" y="385691"/>
                  </a:lnTo>
                  <a:lnTo>
                    <a:pt x="369888" y="373936"/>
                  </a:lnTo>
                  <a:lnTo>
                    <a:pt x="373063" y="361863"/>
                  </a:lnTo>
                  <a:lnTo>
                    <a:pt x="376556" y="350108"/>
                  </a:lnTo>
                  <a:lnTo>
                    <a:pt x="380683" y="338671"/>
                  </a:lnTo>
                  <a:lnTo>
                    <a:pt x="384493" y="326916"/>
                  </a:lnTo>
                  <a:lnTo>
                    <a:pt x="388621" y="315796"/>
                  </a:lnTo>
                  <a:lnTo>
                    <a:pt x="393383" y="304359"/>
                  </a:lnTo>
                  <a:lnTo>
                    <a:pt x="398146" y="293239"/>
                  </a:lnTo>
                  <a:lnTo>
                    <a:pt x="403543" y="282755"/>
                  </a:lnTo>
                  <a:lnTo>
                    <a:pt x="408623" y="271636"/>
                  </a:lnTo>
                  <a:lnTo>
                    <a:pt x="414656" y="261151"/>
                  </a:lnTo>
                  <a:lnTo>
                    <a:pt x="420371" y="250667"/>
                  </a:lnTo>
                  <a:lnTo>
                    <a:pt x="426721" y="240183"/>
                  </a:lnTo>
                  <a:lnTo>
                    <a:pt x="432753" y="230017"/>
                  </a:lnTo>
                  <a:lnTo>
                    <a:pt x="439421" y="219850"/>
                  </a:lnTo>
                  <a:lnTo>
                    <a:pt x="446088" y="210001"/>
                  </a:lnTo>
                  <a:lnTo>
                    <a:pt x="453391" y="200153"/>
                  </a:lnTo>
                  <a:lnTo>
                    <a:pt x="460693" y="190939"/>
                  </a:lnTo>
                  <a:lnTo>
                    <a:pt x="467996" y="181408"/>
                  </a:lnTo>
                  <a:lnTo>
                    <a:pt x="475933" y="172195"/>
                  </a:lnTo>
                  <a:lnTo>
                    <a:pt x="483871" y="163299"/>
                  </a:lnTo>
                  <a:lnTo>
                    <a:pt x="491808" y="154403"/>
                  </a:lnTo>
                  <a:lnTo>
                    <a:pt x="500381" y="146143"/>
                  </a:lnTo>
                  <a:lnTo>
                    <a:pt x="508953" y="137565"/>
                  </a:lnTo>
                  <a:lnTo>
                    <a:pt x="517526" y="129305"/>
                  </a:lnTo>
                  <a:lnTo>
                    <a:pt x="526416" y="121680"/>
                  </a:lnTo>
                  <a:lnTo>
                    <a:pt x="535623" y="113738"/>
                  </a:lnTo>
                  <a:lnTo>
                    <a:pt x="545148" y="106113"/>
                  </a:lnTo>
                  <a:lnTo>
                    <a:pt x="554673" y="99123"/>
                  </a:lnTo>
                  <a:lnTo>
                    <a:pt x="564516" y="92134"/>
                  </a:lnTo>
                  <a:lnTo>
                    <a:pt x="574041" y="85462"/>
                  </a:lnTo>
                  <a:lnTo>
                    <a:pt x="584201" y="78473"/>
                  </a:lnTo>
                  <a:lnTo>
                    <a:pt x="594361" y="72119"/>
                  </a:lnTo>
                  <a:lnTo>
                    <a:pt x="604838" y="66082"/>
                  </a:lnTo>
                  <a:lnTo>
                    <a:pt x="615316" y="60046"/>
                  </a:lnTo>
                  <a:lnTo>
                    <a:pt x="625793" y="54645"/>
                  </a:lnTo>
                  <a:lnTo>
                    <a:pt x="636906" y="48926"/>
                  </a:lnTo>
                  <a:lnTo>
                    <a:pt x="647701" y="44161"/>
                  </a:lnTo>
                  <a:lnTo>
                    <a:pt x="658813" y="39395"/>
                  </a:lnTo>
                  <a:lnTo>
                    <a:pt x="670243" y="34630"/>
                  </a:lnTo>
                  <a:lnTo>
                    <a:pt x="681356" y="30182"/>
                  </a:lnTo>
                  <a:lnTo>
                    <a:pt x="693103" y="26052"/>
                  </a:lnTo>
                  <a:lnTo>
                    <a:pt x="704533" y="22239"/>
                  </a:lnTo>
                  <a:lnTo>
                    <a:pt x="716281" y="19062"/>
                  </a:lnTo>
                  <a:lnTo>
                    <a:pt x="728346" y="15568"/>
                  </a:lnTo>
                  <a:lnTo>
                    <a:pt x="740093" y="12708"/>
                  </a:lnTo>
                  <a:lnTo>
                    <a:pt x="752158" y="10167"/>
                  </a:lnTo>
                  <a:lnTo>
                    <a:pt x="764541" y="7625"/>
                  </a:lnTo>
                  <a:lnTo>
                    <a:pt x="776606" y="5719"/>
                  </a:lnTo>
                  <a:lnTo>
                    <a:pt x="788988" y="3813"/>
                  </a:lnTo>
                  <a:lnTo>
                    <a:pt x="801688" y="2542"/>
                  </a:lnTo>
                  <a:lnTo>
                    <a:pt x="814071" y="1271"/>
                  </a:lnTo>
                  <a:lnTo>
                    <a:pt x="826771" y="636"/>
                  </a:lnTo>
                  <a:lnTo>
                    <a:pt x="839471" y="0"/>
                  </a:lnTo>
                  <a:close/>
                </a:path>
              </a:pathLst>
            </a:custGeom>
            <a:solidFill>
              <a:srgbClr val="F7F7F7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09262836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pos="4967">
          <p15:clr>
            <a:srgbClr val="FBAE40"/>
          </p15:clr>
        </p15:guide>
        <p15:guide id="2" orient="horz" pos="2160">
          <p15:clr>
            <a:srgbClr val="FBAE40"/>
          </p15:clr>
        </p15:guide>
        <p15:guide id="3" pos="6623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  <a:lvl2pPr>
              <a:defRPr sz="1600"/>
            </a:lvl2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376529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ST1"/>
          <p:cNvSpPr>
            <a:spLocks noGrp="1"/>
          </p:cNvSpPr>
          <p:nvPr>
            <p:ph type="title" hasCustomPrompt="1"/>
          </p:nvPr>
        </p:nvSpPr>
        <p:spPr>
          <a:xfrm>
            <a:off x="1574007" y="1581151"/>
            <a:ext cx="5995988" cy="926306"/>
          </a:xfrm>
        </p:spPr>
        <p:txBody>
          <a:bodyPr anchor="b">
            <a:normAutofit/>
          </a:bodyPr>
          <a:lstStyle>
            <a:lvl1pPr algn="ctr">
              <a:defRPr sz="2700">
                <a:solidFill>
                  <a:schemeClr val="tx2"/>
                </a:solidFill>
                <a:effectLst/>
              </a:defRPr>
            </a:lvl1pPr>
          </a:lstStyle>
          <a:p>
            <a:r>
              <a:rPr lang="zh-CN" altLang="en-US"/>
              <a:t>此处添加您的标题</a:t>
            </a:r>
            <a:endParaRPr lang="en-US"/>
          </a:p>
        </p:txBody>
      </p:sp>
      <p:sp>
        <p:nvSpPr>
          <p:cNvPr id="3" name="KSO_ST2"/>
          <p:cNvSpPr>
            <a:spLocks noGrp="1"/>
          </p:cNvSpPr>
          <p:nvPr>
            <p:ph type="body" idx="1" hasCustomPrompt="1"/>
          </p:nvPr>
        </p:nvSpPr>
        <p:spPr>
          <a:xfrm>
            <a:off x="3038171" y="2550318"/>
            <a:ext cx="3067663" cy="26810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1200">
                <a:solidFill>
                  <a:schemeClr val="bg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单击此处添加您的副标题</a:t>
            </a:r>
            <a:endParaRPr lang="en-US" altLang="zh-CN"/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690684"/>
      </p:ext>
    </p:extLst>
  </p:cSld>
  <p:clrMapOvr>
    <a:masterClrMapping/>
  </p:clrMapOvr>
  <p:transition/>
  <p:timing/>
  <p:extLst>
    <p:ext uri="{DCECCB84-F9BA-43D5-87BE-67443E8EF086}">
      <p15:sldGuideLst xmlns:p15="http://schemas.microsoft.com/office/powerpoint/2012/main" xmlns=""/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sz="half" idx="1"/>
          </p:nvPr>
        </p:nvSpPr>
        <p:spPr>
          <a:xfrm>
            <a:off x="1049867" y="933452"/>
            <a:ext cx="3810000" cy="369927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</p:nvPr>
        </p:nvSpPr>
        <p:spPr>
          <a:xfrm>
            <a:off x="4889501" y="933452"/>
            <a:ext cx="3820587" cy="369927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1887244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1727199" y="88899"/>
            <a:ext cx="6984076" cy="53776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4577" y="1032272"/>
            <a:ext cx="3868340" cy="617934"/>
          </a:xfrm>
        </p:spPr>
        <p:txBody>
          <a:bodyPr anchor="b">
            <a:normAutofit/>
          </a:bodyPr>
          <a:lstStyle>
            <a:lvl1pPr marL="0" indent="0">
              <a:buNone/>
              <a:defRPr sz="135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KSO_BC1"/>
          <p:cNvSpPr>
            <a:spLocks noGrp="1"/>
          </p:cNvSpPr>
          <p:nvPr>
            <p:ph sz="half" idx="2"/>
          </p:nvPr>
        </p:nvSpPr>
        <p:spPr>
          <a:xfrm>
            <a:off x="824577" y="16502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3886" y="1032272"/>
            <a:ext cx="3887391" cy="617934"/>
          </a:xfrm>
        </p:spPr>
        <p:txBody>
          <a:bodyPr anchor="b">
            <a:normAutofit/>
          </a:bodyPr>
          <a:lstStyle>
            <a:lvl1pPr marL="0" indent="0">
              <a:buNone/>
              <a:defRPr sz="135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KSO_BC2"/>
          <p:cNvSpPr>
            <a:spLocks noGrp="1"/>
          </p:cNvSpPr>
          <p:nvPr>
            <p:ph sz="quarter" idx="4"/>
          </p:nvPr>
        </p:nvSpPr>
        <p:spPr>
          <a:xfrm>
            <a:off x="4823886" y="16502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7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8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677778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4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95923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3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150058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858443" y="400052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idx="1"/>
          </p:nvPr>
        </p:nvSpPr>
        <p:spPr>
          <a:xfrm>
            <a:off x="4115992" y="797723"/>
            <a:ext cx="4629150" cy="3655219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858443" y="1600202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037629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934644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 noChangeAspect="1"/>
          </p:cNvSpPr>
          <p:nvPr>
            <p:ph type="pic" idx="1"/>
          </p:nvPr>
        </p:nvSpPr>
        <p:spPr>
          <a:xfrm>
            <a:off x="4082125" y="740571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</p:nvPr>
        </p:nvSpPr>
        <p:spPr>
          <a:xfrm>
            <a:off x="934644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6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360398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691648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</p:nvPr>
        </p:nvSpPr>
        <p:spPr>
          <a:xfrm>
            <a:off x="7628469" y="273844"/>
            <a:ext cx="886883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</p:nvPr>
        </p:nvSpPr>
        <p:spPr>
          <a:xfrm>
            <a:off x="1585382" y="273844"/>
            <a:ext cx="5949952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4" name="KSO_FD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552054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4" descr="WorldNetwork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4" t="32600" r="5204" b="45000"/>
          <a:stretch>
            <a:fillRect/>
          </a:stretch>
        </p:blipFill>
        <p:spPr bwMode="auto">
          <a:xfrm>
            <a:off x="-9525" y="-14288"/>
            <a:ext cx="9153525" cy="80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矩形 7"/>
          <p:cNvSpPr/>
          <p:nvPr/>
        </p:nvSpPr>
        <p:spPr>
          <a:xfrm>
            <a:off x="-9525" y="-14289"/>
            <a:ext cx="9153525" cy="800101"/>
          </a:xfrm>
          <a:prstGeom prst="rect">
            <a:avLst/>
          </a:prstGeom>
          <a:solidFill>
            <a:srgbClr val="0080B2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KSO_FD"/>
          <p:cNvSpPr>
            <a:spLocks noGrp="1"/>
          </p:cNvSpPr>
          <p:nvPr>
            <p:ph type="dt" sz="half" idx="2"/>
          </p:nvPr>
        </p:nvSpPr>
        <p:spPr>
          <a:xfrm>
            <a:off x="628650" y="4767265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KSO_FT"/>
          <p:cNvSpPr>
            <a:spLocks noGrp="1"/>
          </p:cNvSpPr>
          <p:nvPr>
            <p:ph type="ftr" sz="quarter" idx="3"/>
          </p:nvPr>
        </p:nvSpPr>
        <p:spPr>
          <a:xfrm>
            <a:off x="3028950" y="4767265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FN"/>
          <p:cNvSpPr>
            <a:spLocks noGrp="1"/>
          </p:cNvSpPr>
          <p:nvPr>
            <p:ph type="sldNum" sz="quarter" idx="4"/>
          </p:nvPr>
        </p:nvSpPr>
        <p:spPr>
          <a:xfrm>
            <a:off x="6457950" y="4767265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3" name="KSO_BC1"/>
          <p:cNvSpPr>
            <a:spLocks noGrp="1"/>
          </p:cNvSpPr>
          <p:nvPr>
            <p:ph type="body" idx="1"/>
          </p:nvPr>
        </p:nvSpPr>
        <p:spPr>
          <a:xfrm>
            <a:off x="466725" y="842963"/>
            <a:ext cx="8215844" cy="39108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</p:txBody>
      </p:sp>
      <p:sp>
        <p:nvSpPr>
          <p:cNvPr id="2" name="KSO_BT1"/>
          <p:cNvSpPr>
            <a:spLocks noGrp="1"/>
          </p:cNvSpPr>
          <p:nvPr>
            <p:ph type="title"/>
          </p:nvPr>
        </p:nvSpPr>
        <p:spPr>
          <a:xfrm>
            <a:off x="466726" y="131864"/>
            <a:ext cx="8215844" cy="5970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55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1" i="0" kern="1200" baseline="0">
          <a:solidFill>
            <a:schemeClr val="bg1"/>
          </a:solidFill>
          <a:effectLst>
            <a:outerShdw blurRad="50800" dist="38100" algn="l" rotWithShape="0">
              <a:prstClr val="black">
                <a:alpha val="40000"/>
              </a:prstClr>
            </a:outerShdw>
          </a:effectLst>
          <a:latin typeface="+mj-ea"/>
          <a:ea typeface="+mj-ea"/>
          <a:cs typeface="+mj-cs"/>
        </a:defRPr>
      </a:lvl1pPr>
    </p:titleStyle>
    <p:bodyStyle>
      <a:lvl1pPr marL="361950" indent="-361950" algn="just" defTabSz="685800" rtl="0" eaLnBrk="1" latinLnBrk="0" hangingPunct="1">
        <a:lnSpc>
          <a:spcPct val="110000"/>
        </a:lnSpc>
        <a:spcBef>
          <a:spcPts val="1200"/>
        </a:spcBef>
        <a:spcAft>
          <a:spcPct val="0"/>
        </a:spcAft>
        <a:buClr>
          <a:schemeClr val="accent1"/>
        </a:buClr>
        <a:buSzPct val="60000"/>
        <a:buFont typeface="Wingdings" panose="05000000000000000000" pitchFamily="2" charset="2"/>
        <a:buChar char="m"/>
        <a:defRPr lang="zh-CN" altLang="en-US" sz="2400" kern="1200" baseline="0" smtClean="0">
          <a:solidFill>
            <a:schemeClr val="accent1"/>
          </a:solidFill>
          <a:latin typeface="+mn-ea"/>
          <a:ea typeface="+mn-ea"/>
          <a:cs typeface="+mn-cs"/>
        </a:defRPr>
      </a:lvl1pPr>
      <a:lvl2pPr marL="361950" indent="-361950" algn="just" defTabSz="685800" rtl="0" eaLnBrk="1" latinLnBrk="0" hangingPunct="1">
        <a:lnSpc>
          <a:spcPct val="120000"/>
        </a:lnSpc>
        <a:spcBef>
          <a:spcPct val="0"/>
        </a:spcBef>
        <a:spcAft>
          <a:spcPts val="1200"/>
        </a:spcAft>
        <a:buClr>
          <a:schemeClr val="accent2">
            <a:lumMod val="60000"/>
            <a:lumOff val="40000"/>
          </a:schemeClr>
        </a:buClr>
        <a:buFont typeface="幼圆" panose="02010509060101010101" pitchFamily="49" charset="-122"/>
        <a:buChar char=" "/>
        <a:defRPr sz="1600" kern="1200" baseline="0">
          <a:solidFill>
            <a:schemeClr val="tx1"/>
          </a:solidFill>
          <a:latin typeface="+mn-ea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mirrors.aliyun.com/repo/Centos-7.repo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root@192.168.1.231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mailto:root@192.168.1.231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12100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627280" y="3635251"/>
            <a:ext cx="7409215" cy="529463"/>
          </a:xfrm>
        </p:spPr>
        <p:txBody>
          <a:bodyPr/>
          <a:lstStyle/>
          <a:p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项目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 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实现网络自动化运维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项目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 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实现网络自动化运维</a:t>
            </a:r>
            <a:endParaRPr lang="zh-CN" altLang="en-US" sz="3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: 圆角 6">
            <a:extLst>
              <a:ext uri="{FF2B5EF4-FFF2-40B4-BE49-F238E27FC236}">
                <a16:creationId xmlns:a16="http://schemas.microsoft.com/office/drawing/2014/main" xmlns="" id="{1A308C34-D8BD-4436-9AED-6B18837B8365}"/>
              </a:ext>
            </a:extLst>
          </p:cNvPr>
          <p:cNvSpPr/>
          <p:nvPr/>
        </p:nvSpPr>
        <p:spPr>
          <a:xfrm>
            <a:off x="1187624" y="1059582"/>
            <a:ext cx="5904656" cy="43204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9.1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基础</a:t>
            </a:r>
          </a:p>
        </p:txBody>
      </p:sp>
      <p:sp>
        <p:nvSpPr>
          <p:cNvPr id="8" name="矩形: 圆角 7">
            <a:extLst>
              <a:ext uri="{FF2B5EF4-FFF2-40B4-BE49-F238E27FC236}">
                <a16:creationId xmlns:a16="http://schemas.microsoft.com/office/drawing/2014/main" xmlns="" id="{9BC51EFC-B8D2-49AE-A617-C57701F53705}"/>
              </a:ext>
            </a:extLst>
          </p:cNvPr>
          <p:cNvSpPr/>
          <p:nvPr/>
        </p:nvSpPr>
        <p:spPr>
          <a:xfrm>
            <a:off x="1187624" y="1635646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.2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模块</a:t>
            </a:r>
          </a:p>
        </p:txBody>
      </p:sp>
      <p:sp>
        <p:nvSpPr>
          <p:cNvPr id="9" name="矩形: 圆角 8">
            <a:extLst>
              <a:ext uri="{FF2B5EF4-FFF2-40B4-BE49-F238E27FC236}">
                <a16:creationId xmlns:a16="http://schemas.microsoft.com/office/drawing/2014/main" xmlns="" id="{F4A87E5F-430F-4EA0-A3ED-6BF82B41BC77}"/>
              </a:ext>
            </a:extLst>
          </p:cNvPr>
          <p:cNvSpPr/>
          <p:nvPr/>
        </p:nvSpPr>
        <p:spPr>
          <a:xfrm>
            <a:off x="1181245" y="2211710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9.3 Ansible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剧本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xmlns="" id="{ADD50838-FAF7-4F28-8467-74B549A60288}"/>
              </a:ext>
            </a:extLst>
          </p:cNvPr>
          <p:cNvSpPr/>
          <p:nvPr/>
        </p:nvSpPr>
        <p:spPr>
          <a:xfrm>
            <a:off x="1181245" y="2787774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9.4 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8215844" cy="3663116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Python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语言实现，由 </a:t>
            </a:r>
            <a:r>
              <a:rPr lang="en-US" altLang="zh-CN" sz="16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Paramiko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 </a:t>
            </a:r>
            <a:r>
              <a:rPr lang="en-US" altLang="zh-CN" sz="16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PyYAML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两个关键模块构建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具有以下特点：</a:t>
            </a: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None/>
            </a:pP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特点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2139702"/>
            <a:ext cx="7488832" cy="280692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</a:t>
            </a: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部署简单；</a:t>
            </a:r>
            <a:endParaRPr lang="en-US" altLang="zh-CN" sz="14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主机便捷，支持多台主机并行管理</a:t>
            </a: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</a:t>
            </a:r>
            <a:r>
              <a:rPr lang="zh-CN" altLang="en-US" sz="1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在被管理主机上安装客户代理</a:t>
            </a:r>
            <a:r>
              <a:rPr lang="zh-CN" altLang="en-US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，采用无代理</a:t>
            </a:r>
            <a:r>
              <a:rPr lang="zh-CN" altLang="en-US" sz="1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方式，只是</a:t>
            </a:r>
            <a:r>
              <a:rPr lang="zh-CN" altLang="en-US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利用现有</a:t>
            </a:r>
            <a:r>
              <a:rPr lang="zh-CN" altLang="en-US" sz="1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 </a:t>
            </a:r>
            <a:r>
              <a:rPr lang="en-US" altLang="zh-CN" sz="1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 </a:t>
            </a:r>
            <a:r>
              <a:rPr lang="zh-CN" altLang="en-US" sz="1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后台进程。 </a:t>
            </a:r>
            <a:endParaRPr lang="en-US" altLang="zh-CN" sz="14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用于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描述基础架构的</a:t>
            </a: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语言友好。 </a:t>
            </a:r>
            <a:endParaRPr lang="en-US" altLang="zh-CN" sz="14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关注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安全，很容易对执行的内容进行审计、评估、重写。 </a:t>
            </a:r>
            <a:endParaRPr lang="en-US" altLang="zh-CN" sz="14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能够</a:t>
            </a:r>
            <a:r>
              <a:rPr lang="zh-CN" altLang="en-US" sz="1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立即管理远程被管理主机，不需要预先安装任何软件</a:t>
            </a:r>
            <a:r>
              <a:rPr lang="zh-CN" altLang="en-US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仅仅支持 </a:t>
            </a: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Python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，可运行使用任何动态语言开发模块。 </a:t>
            </a:r>
            <a:endParaRPr lang="en-US" altLang="zh-CN" sz="14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非 </a:t>
            </a: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 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账户也可以使用。 </a:t>
            </a:r>
            <a:endParaRPr lang="en-US" altLang="zh-CN" sz="14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成为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最简单、易用的 </a:t>
            </a: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 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自动化系统。 </a:t>
            </a:r>
          </a:p>
        </p:txBody>
      </p:sp>
    </p:spTree>
    <p:extLst>
      <p:ext uri="{BB962C8B-B14F-4D97-AF65-F5344CB8AC3E}">
        <p14:creationId xmlns:p14="http://schemas.microsoft.com/office/powerpoint/2010/main" val="374258334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4177282" cy="3930610"/>
          </a:xfrm>
        </p:spPr>
        <p:txBody>
          <a:bodyPr>
            <a:normAutofit fontScale="85000" lnSpcReduction="20000"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通常由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组成。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用来安装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工具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软件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、执行维护指令的服务器或工作站，是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维护的核心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被管节点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运行业务服务 的服务器，由控制机通过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来进行管理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采用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Python paramiko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模块，通过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连接主机。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模块通过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协议推送到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被管节点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执行，执行完之后自动删除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None/>
            </a:pPr>
            <a:r>
              <a:rPr lang="zh-CN" altLang="en-US" sz="1600" smtClean="0">
                <a:solidFill>
                  <a:schemeClr val="tx1">
                    <a:lumMod val="5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                     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架构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管理方式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4860032" y="1491630"/>
            <a:ext cx="3917772" cy="1884973"/>
            <a:chOff x="1889829" y="2139702"/>
            <a:chExt cx="5057333" cy="1842459"/>
          </a:xfrm>
        </p:grpSpPr>
        <p:sp>
          <p:nvSpPr>
            <p:cNvPr id="4" name="文本框 3"/>
            <p:cNvSpPr txBox="1"/>
            <p:nvPr/>
          </p:nvSpPr>
          <p:spPr>
            <a:xfrm>
              <a:off x="1889829" y="2567432"/>
              <a:ext cx="1386027" cy="559553"/>
            </a:xfrm>
            <a:prstGeom prst="rect">
              <a:avLst/>
            </a:prstGeom>
            <a:solidFill>
              <a:schemeClr val="tx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Ansible</a:t>
              </a:r>
              <a:r>
                <a:rPr lang="zh-CN" altLang="en-US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管理节点</a:t>
              </a: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5004048" y="2139702"/>
              <a:ext cx="1871390" cy="301712"/>
            </a:xfrm>
            <a:prstGeom prst="rect">
              <a:avLst/>
            </a:prstGeom>
            <a:solidFill>
              <a:schemeClr val="tx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Ansible</a:t>
              </a:r>
              <a:r>
                <a:rPr lang="zh-CN" altLang="en-US" sz="1200" smtClean="0">
                  <a:solidFill>
                    <a:srgbClr val="FF0000"/>
                  </a:solidFill>
                  <a:latin typeface="Arial" pitchFamily="34" charset="0"/>
                  <a:ea typeface="微软雅黑" panose="020b0503020204020204" pitchFamily="34" charset="-122"/>
                </a:rPr>
                <a:t>被</a:t>
              </a:r>
              <a:r>
                <a:rPr lang="zh-CN" altLang="en-US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管节点</a:t>
              </a: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5043518" y="2902451"/>
              <a:ext cx="1871390" cy="301712"/>
            </a:xfrm>
            <a:prstGeom prst="rect">
              <a:avLst/>
            </a:prstGeom>
            <a:solidFill>
              <a:schemeClr val="tx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Ansible</a:t>
              </a:r>
              <a:r>
                <a:rPr lang="zh-CN" altLang="en-US" sz="1200" smtClean="0">
                  <a:solidFill>
                    <a:srgbClr val="FF0000"/>
                  </a:solidFill>
                  <a:latin typeface="Arial" pitchFamily="34" charset="0"/>
                  <a:ea typeface="微软雅黑" panose="020b0503020204020204" pitchFamily="34" charset="-122"/>
                </a:rPr>
                <a:t>被</a:t>
              </a:r>
              <a:r>
                <a:rPr lang="zh-CN" altLang="en-US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管节点</a:t>
              </a:r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5075772" y="3680449"/>
              <a:ext cx="1871390" cy="301712"/>
            </a:xfrm>
            <a:prstGeom prst="rect">
              <a:avLst/>
            </a:prstGeom>
            <a:solidFill>
              <a:schemeClr val="tx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Ansible</a:t>
              </a:r>
              <a:r>
                <a:rPr lang="zh-CN" altLang="en-US" sz="1200" smtClean="0">
                  <a:solidFill>
                    <a:srgbClr val="FF0000"/>
                  </a:solidFill>
                  <a:latin typeface="Arial" pitchFamily="34" charset="0"/>
                  <a:ea typeface="微软雅黑" panose="020b0503020204020204" pitchFamily="34" charset="-122"/>
                </a:rPr>
                <a:t>被</a:t>
              </a:r>
              <a:r>
                <a:rPr lang="zh-CN" altLang="en-US" sz="1200" smtClean="0">
                  <a:solidFill>
                    <a:schemeClr val="tx1">
                      <a:lumMod val="5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管节点</a:t>
              </a:r>
            </a:p>
          </p:txBody>
        </p:sp>
        <p:cxnSp>
          <p:nvCxnSpPr>
            <p:cNvPr id="11" name="直接连接符 10"/>
            <p:cNvCxnSpPr>
              <a:stCxn id="4" idx="3"/>
            </p:cNvCxnSpPr>
            <p:nvPr/>
          </p:nvCxnSpPr>
          <p:spPr>
            <a:xfrm flipV="1">
              <a:off x="3275856" y="2325907"/>
              <a:ext cx="1728192" cy="521301"/>
            </a:xfrm>
            <a:prstGeom prst="line">
              <a:avLst/>
            </a:prstGeom>
            <a:ln w="127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>
              <a:stCxn id="4" idx="3"/>
            </p:cNvCxnSpPr>
            <p:nvPr/>
          </p:nvCxnSpPr>
          <p:spPr>
            <a:xfrm>
              <a:off x="3275856" y="2847209"/>
              <a:ext cx="1767661" cy="241448"/>
            </a:xfrm>
            <a:prstGeom prst="line">
              <a:avLst/>
            </a:prstGeom>
            <a:ln w="127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>
              <a:endCxn id="10" idx="1"/>
            </p:cNvCxnSpPr>
            <p:nvPr/>
          </p:nvCxnSpPr>
          <p:spPr>
            <a:xfrm>
              <a:off x="3275856" y="2848633"/>
              <a:ext cx="1799915" cy="982672"/>
            </a:xfrm>
            <a:prstGeom prst="line">
              <a:avLst/>
            </a:prstGeom>
            <a:ln w="127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文本框 18"/>
            <p:cNvSpPr txBox="1"/>
            <p:nvPr/>
          </p:nvSpPr>
          <p:spPr>
            <a:xfrm>
              <a:off x="3994044" y="3186025"/>
              <a:ext cx="500458" cy="3074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SSH</a:t>
              </a:r>
              <a:endParaRPr lang="zh-CN" altLang="en-US" sz="12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3991997" y="2768349"/>
              <a:ext cx="500458" cy="3074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SSH</a:t>
              </a:r>
              <a:endParaRPr lang="zh-CN" altLang="en-US" sz="12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3991997" y="2314985"/>
              <a:ext cx="500458" cy="3074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en-US" altLang="zh-CN" sz="1200" smtClean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rial" pitchFamily="34" charset="0"/>
                  <a:ea typeface="微软雅黑" panose="020b0503020204020204" pitchFamily="34" charset="-122"/>
                </a:rPr>
                <a:t>SSH</a:t>
              </a:r>
              <a:endParaRPr lang="zh-CN" altLang="en-US" sz="12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ea typeface="微软雅黑" panose="020b0503020204020204" pitchFamily="34" charset="-122"/>
              </a:endParaRPr>
            </a:p>
          </p:txBody>
        </p:sp>
      </p:grpSp>
      <p:sp>
        <p:nvSpPr>
          <p:cNvPr id="26" name="矩形 25"/>
          <p:cNvSpPr/>
          <p:nvPr/>
        </p:nvSpPr>
        <p:spPr>
          <a:xfrm>
            <a:off x="4755091" y="1212890"/>
            <a:ext cx="4104456" cy="243898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4938120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3663116"/>
          </a:xfrm>
        </p:spPr>
        <p:txBody>
          <a:bodyPr>
            <a:normAutofit lnSpcReduction="10000"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没有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太多要求，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当前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的操作系统选用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Linux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 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被管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要求更少，支持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Linux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类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Unix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Windows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等类型的主机节点，甚至支持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Cisco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Huawei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Juniper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等网络设备、负载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均衡器。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需要安装其他依赖软件包， 默认是基于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协议进行通信的。 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之后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启动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或运行任何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的后台进程，也不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需要数据库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只要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在一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上安装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就可以通过这台主机管理一组远程节点。 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</a:t>
            </a:r>
            <a:r>
              <a:rPr lang="zh-CN" altLang="en-US" sz="160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管节点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上，同样也不需要安装、 运行任何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特有的软件。 这样如果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版本需要升级，只需升级控制主机， 不涉及被管节点。</a:t>
            </a: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系统要求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2424737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3663116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只要安装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Python 2.6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或以上版本，就可以运行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。注意，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Windows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环境系统当前还不能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作为管理节点。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管理节点可以是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Linux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系统，可以是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Windows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系统。</a:t>
            </a: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系统要求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95710066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1502876"/>
          </a:xfrm>
        </p:spPr>
        <p:txBody>
          <a:bodyPr>
            <a:normAutofit/>
          </a:bodyPr>
          <a:lstStyle/>
          <a:p>
            <a:pPr lvl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zh-CN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上使用 yum 安装Ansible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，先更新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yum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源</a:t>
            </a:r>
            <a:endParaRPr lang="zh-CN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安装步骤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510818" y="1696908"/>
            <a:ext cx="8381662" cy="26992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Yum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源更换为国内阿里源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yum install wget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–y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mv /etc/yum.repos.d/CentOS-Base.repo /etc/yum.repos.d/CentOS-Base.repo.backup</a:t>
            </a: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wget -O /etc/yum.repos.d/CentOS-Base.repo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http://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mirrors.aliyun.com/repo/Centos-7.repo</a:t>
            </a:r>
            <a:endParaRPr lang="en-US" altLang="zh-CN" sz="11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</a:t>
            </a: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添加阿里的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epel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源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</a:t>
            </a:r>
            <a:r>
              <a:rPr lang="en-US" altLang="zh-CN" sz="1100" err="1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wget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-O /etc/yum.repos.d/epel.repo http://mirrors.aliyun.com/repo/epel-7.repo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yum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重新建立缓存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yum clean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all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yum makecache</a:t>
            </a:r>
            <a:endParaRPr lang="en-US" altLang="zh-CN" sz="11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05660137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1502876"/>
          </a:xfrm>
        </p:spPr>
        <p:txBody>
          <a:bodyPr>
            <a:normAutofit/>
          </a:bodyPr>
          <a:lstStyle/>
          <a:p>
            <a:pPr lvl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zh-CN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上使用 yum 安装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安装步骤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744288" y="1696908"/>
            <a:ext cx="7733590" cy="293618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YUM 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[root@ansi_manager ~]# yum -y install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</a:p>
          <a:p>
            <a:pPr marL="0" lvl="1">
              <a:lnSpc>
                <a:spcPct val="140000"/>
              </a:lnSpc>
            </a:pP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验证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 --version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2.9.23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sz="11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config file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/etc/ansible/ansible.cfg</a:t>
            </a:r>
            <a:endParaRPr lang="en-US" altLang="zh-CN" sz="11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configured module search path = [u'/root/.ansible/plugins/modules', u'/usr/share/ansible/plugins/modules']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ansible python module location = /usr/lib/python2.7/site-packages/ansible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executable location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/usr/bin/ansible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python version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2.7.5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(default, Oct 30 2018, 23:45:53) [GCC 4.8.5 20150623 (Red Hat 4.8.5-36)]</a:t>
            </a:r>
          </a:p>
          <a:p>
            <a:pPr marL="0" lvl="1">
              <a:lnSpc>
                <a:spcPct val="140000"/>
              </a:lnSpc>
            </a:pPr>
            <a:endParaRPr lang="zh-CN" altLang="en-US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283968" y="2139702"/>
            <a:ext cx="1224136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版本</a:t>
            </a: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283968" y="2499742"/>
            <a:ext cx="1224136" cy="2992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配置文件</a:t>
            </a: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304462" y="2873266"/>
            <a:ext cx="1224136" cy="3265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Python</a:t>
            </a:r>
            <a:r>
              <a:rPr lang="zh-CN" altLang="en-US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版本</a:t>
            </a: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6" name="直接箭头连接符 5"/>
          <p:cNvCxnSpPr/>
          <p:nvPr/>
        </p:nvCxnSpPr>
        <p:spPr>
          <a:xfrm flipH="1">
            <a:off x="1547664" y="2283718"/>
            <a:ext cx="2736304" cy="6695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 flipH="1">
            <a:off x="2483768" y="2643758"/>
            <a:ext cx="1800200" cy="500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>
            <a:stCxn id="9" idx="1"/>
          </p:cNvCxnSpPr>
          <p:nvPr/>
        </p:nvCxnSpPr>
        <p:spPr>
          <a:xfrm flipH="1">
            <a:off x="2699792" y="3036525"/>
            <a:ext cx="1604670" cy="831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1662373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1502876"/>
          </a:xfrm>
        </p:spPr>
        <p:txBody>
          <a:bodyPr>
            <a:normAutofit fontScale="92500" lnSpcReduction="20000"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配置免密登录：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为了避免Ansible下发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指令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被管理主机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时输入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被管理主机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密码，使用SSH免密登录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ssh-keygen 与 ssh-copy-id来实现快速证书的生成及公钥下发。其中 ssh-keygen生产一对密钥，使用 sh-copy-id来下发生成的公钥。 </a:t>
            </a:r>
          </a:p>
          <a:p>
            <a:pPr lvl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安装步骤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2692547"/>
            <a:ext cx="7272808" cy="175124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 </a:t>
            </a:r>
            <a:r>
              <a:rPr lang="zh-CN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管理节点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上创建密钥，执行 ssh-keygen -t rsa，有询同直接按回车键即可。 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ssh-keygen -t rsa</a:t>
            </a: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ll /root/.ssh/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total 8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-rw------- 1 root root 1679 Aug  3 18:07 </a:t>
            </a:r>
            <a:r>
              <a:rPr lang="en-US" altLang="zh-CN" sz="11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id_rsa</a:t>
            </a:r>
            <a:endParaRPr lang="en-US" altLang="zh-CN" sz="11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-rw-r--r-- 1 root root  399 Aug  3 18:07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id_rsa.pub</a:t>
            </a:r>
          </a:p>
          <a:p>
            <a:pPr marL="0" lvl="1">
              <a:lnSpc>
                <a:spcPct val="140000"/>
              </a:lnSpc>
            </a:pPr>
            <a:endParaRPr lang="en-US" altLang="zh-CN" sz="1100" smtClean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580112" y="3507854"/>
            <a:ext cx="1224136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这是私钥文件</a:t>
            </a: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580112" y="3907391"/>
            <a:ext cx="1224136" cy="2880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这是公钥文件</a:t>
            </a: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7" name="直接箭头连接符 16"/>
          <p:cNvCxnSpPr/>
          <p:nvPr/>
        </p:nvCxnSpPr>
        <p:spPr>
          <a:xfrm flipH="1">
            <a:off x="4139952" y="3659018"/>
            <a:ext cx="1440160" cy="1368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>
            <a:stCxn id="15" idx="1"/>
          </p:cNvCxnSpPr>
          <p:nvPr/>
        </p:nvCxnSpPr>
        <p:spPr>
          <a:xfrm flipH="1" flipV="1">
            <a:off x="4355976" y="4015484"/>
            <a:ext cx="1224136" cy="359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343602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1502876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下发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密钥就是把管理节点的公钥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id_rsa.pub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下发到被管理节点上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安装步骤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938244" y="1827283"/>
            <a:ext cx="7272808" cy="127727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zh-CN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在管理节点上向被管理节点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ansi-</a:t>
            </a:r>
            <a:r>
              <a:rPr lang="zh-CN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Node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01（192.168.1.231）下发密钥 </a:t>
            </a:r>
          </a:p>
          <a:p>
            <a:pPr marL="0" lvl="1">
              <a:lnSpc>
                <a:spcPct val="140000"/>
              </a:lnSpc>
            </a:pP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root@ansi-manager ~]# ssh-copy-id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root@192.168.1.231</a:t>
            </a:r>
            <a:endParaRPr lang="en-US" altLang="zh-CN" sz="11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在管理节点上向被管理节点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ansi-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Node01（192.168.1.231）下发密钥 </a:t>
            </a: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ssh-copy-id root@192.168.1.232</a:t>
            </a:r>
          </a:p>
        </p:txBody>
      </p:sp>
    </p:spTree>
    <p:extLst>
      <p:ext uri="{BB962C8B-B14F-4D97-AF65-F5344CB8AC3E}">
        <p14:creationId xmlns:p14="http://schemas.microsoft.com/office/powerpoint/2010/main" val="315931604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</a:t>
            </a:r>
            <a:r>
              <a:rPr lang="en-US" altLang="zh-CN" smtClean="0"/>
              <a:t>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7993706" cy="1502876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下发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密钥就是把管理节点的公钥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id_rsa.pub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下发到被管理节点上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37444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安装步骤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938244" y="1827283"/>
            <a:ext cx="7272808" cy="127727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zh-CN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在管理节点上向被管理节点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ansi-</a:t>
            </a:r>
            <a:r>
              <a:rPr lang="zh-CN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Node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01（192.168.1.231）下发密钥 </a:t>
            </a:r>
          </a:p>
          <a:p>
            <a:pPr marL="0" lvl="1">
              <a:lnSpc>
                <a:spcPct val="140000"/>
              </a:lnSpc>
            </a:pP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root@ansi-manager ~]# ssh-copy-id </a:t>
            </a:r>
            <a:r>
              <a:rPr lang="en-US" altLang="zh-CN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root@192.168.1.231</a:t>
            </a:r>
            <a:endParaRPr lang="en-US" altLang="zh-CN" sz="1100" smtClean="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在管理节点上向被管理节点 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ansi-</a:t>
            </a:r>
            <a:r>
              <a:rPr lang="zh-CN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Node01（192.168.1.231）下发密钥 </a:t>
            </a:r>
            <a:endParaRPr lang="en-US" altLang="zh-CN" sz="11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ssh-copy-id root@192.168.1.232</a:t>
            </a:r>
          </a:p>
        </p:txBody>
      </p:sp>
    </p:spTree>
    <p:extLst>
      <p:ext uri="{BB962C8B-B14F-4D97-AF65-F5344CB8AC3E}">
        <p14:creationId xmlns:p14="http://schemas.microsoft.com/office/powerpoint/2010/main" val="291629384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，被管理节点都称为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。因此，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就是被管理主机清单。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默认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是一个静态的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INI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格式的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文件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/etc/ansible/hosts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。还可以通过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HOSTS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环境变量指定或者运行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ansible-playbook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的时候用</a:t>
            </a: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－</a:t>
            </a:r>
            <a:r>
              <a:rPr lang="en-US" altLang="zh-CN" sz="16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参数临时设置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中，常用的有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种方式制定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hosts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文件：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文件（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/etc/ansible/hosts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）可以定义</a:t>
            </a:r>
            <a:r>
              <a:rPr lang="zh-CN" altLang="en-US" sz="16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zh-CN" altLang="en-US" sz="16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主机组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义。 添加完主机和主机组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后就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可以使用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命令针对这些主机进行操作和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管理了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 </a:t>
            </a: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971600" y="2859782"/>
            <a:ext cx="5688632" cy="6955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4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默认</a:t>
            </a:r>
            <a:r>
              <a:rPr lang="zh-CN" altLang="en-US" sz="14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读取</a:t>
            </a:r>
            <a:r>
              <a:rPr lang="en-US" altLang="zh-CN" sz="14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/etc/ansible/hosts</a:t>
            </a:r>
            <a:r>
              <a:rPr lang="zh-CN" altLang="en-US" sz="14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文件；</a:t>
            </a:r>
            <a:endParaRPr lang="en-US" altLang="zh-CN" sz="14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lvl="1" indent="-342900">
              <a:lnSpc>
                <a:spcPct val="140000"/>
              </a:lnSpc>
              <a:buFont typeface="+mj-ea"/>
              <a:buAutoNum type="circleNumDbPlain"/>
            </a:pPr>
            <a:r>
              <a:rPr lang="zh-CN" altLang="zh-CN" sz="14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通过命令行</a:t>
            </a:r>
            <a:r>
              <a:rPr lang="zh-CN" altLang="zh-CN" sz="14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参数</a:t>
            </a:r>
            <a:r>
              <a:rPr lang="en-US" altLang="zh-CN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zh-CN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en-US" altLang="zh-CN" sz="14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</a:t>
            </a:r>
            <a:r>
              <a:rPr lang="en-US" altLang="zh-CN" sz="14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zh-CN" sz="14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指定</a:t>
            </a:r>
            <a:r>
              <a:rPr lang="zh-CN" altLang="zh-CN" sz="14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hosts文件； </a:t>
            </a:r>
          </a:p>
        </p:txBody>
      </p:sp>
    </p:spTree>
    <p:extLst>
      <p:ext uri="{BB962C8B-B14F-4D97-AF65-F5344CB8AC3E}">
        <p14:creationId xmlns:p14="http://schemas.microsoft.com/office/powerpoint/2010/main" val="2839547376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327576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的资产文件中，可以以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IP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地址的形式或者主机名的形式存在</a:t>
            </a: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的资产若连续，可以使用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[stat:end]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的形式去表达</a:t>
            </a: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将服务器按照业务场景定义成组，比如</a:t>
            </a:r>
            <a:r>
              <a:rPr lang="en-US" altLang="zh-CN" sz="1600" err="1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 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可以把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一个组作为另一个组的子成员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，比如</a:t>
            </a:r>
            <a:r>
              <a:rPr lang="en-US" altLang="zh-CN" sz="16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 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en-US" altLang="zh-CN" sz="1600" err="1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docker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组的子成员。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文件定义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9926891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r>
              <a:rPr lang="zh-CN" altLang="en-US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举例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1321920"/>
            <a:ext cx="7632848" cy="375487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root@ansi_manager ~]# cat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/etc/ansible/hosts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              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单独定义一个主机，由于配置了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免密登录，不需要指定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登录密码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               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单独定义一个主机，由于配置了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免密登录，不需要指定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密码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​192.168.1.233   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ansible_ssh_pass='123456'     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定义一个主机，使用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内置变量定义了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登录密码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192.168.1.234   ansible_ssh_pass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=‘123456’# 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如果配置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了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免密登录，不需要指定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登录密码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webservers]                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中括号定义一个主机组，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是主机组名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该主机组下由两台主机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​[</a:t>
            </a:r>
            <a:r>
              <a:rPr lang="en-US" altLang="zh-CN" sz="10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db]                         </a:t>
            </a: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中括号定义一个主机组，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是主机组名                   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192.168.1.[241:243]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定义主机组 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 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台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主机从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192.168.1.241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到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192.168.1.243</a:t>
            </a:r>
          </a:p>
          <a:p>
            <a:pPr marL="0" lvl="1">
              <a:lnSpc>
                <a:spcPct val="140000"/>
              </a:lnSpc>
            </a:pP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​[</a:t>
            </a:r>
            <a:r>
              <a:rPr lang="en-US" altLang="zh-CN" sz="10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db:vars]                    </a:t>
            </a: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通过变量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(vars)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的方式定义 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组主机的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密码，</a:t>
            </a:r>
            <a:endParaRPr lang="zh-CN" altLang="en-US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ansible_ssh_pass='123456'  </a:t>
            </a:r>
            <a:endParaRPr lang="en-US" altLang="zh-CN" sz="10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endParaRPr lang="en-US" altLang="zh-CN" sz="10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0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docker:children]           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定义一个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docker 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组，它有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个子组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</a:t>
            </a:r>
            <a:r>
              <a:rPr lang="zh-CN" altLang="en-US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，把</a:t>
            </a:r>
            <a:r>
              <a:rPr lang="zh-CN" altLang="en-US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一个组作为另一个组的子成员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db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</a:t>
            </a:r>
          </a:p>
        </p:txBody>
      </p:sp>
    </p:spTree>
    <p:extLst>
      <p:ext uri="{BB962C8B-B14F-4D97-AF65-F5344CB8AC3E}">
        <p14:creationId xmlns:p14="http://schemas.microsoft.com/office/powerpoint/2010/main" val="2782136053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Inventory</a:t>
            </a:r>
            <a:r>
              <a:rPr lang="zh-CN" altLang="en-US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举例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1206700"/>
            <a:ext cx="4929513" cy="388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086053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6726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14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查看资产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1620545"/>
            <a:ext cx="7056784" cy="20313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000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root@ansi-manager ~]# ansible all --list-hosts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hosts (7):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192.168.1.233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192.168.1.234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192.168.1.241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192.168.1.242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192.168.1.243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192.168.1.231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内容占位符 2"/>
          <p:cNvSpPr txBox="1"/>
          <p:nvPr/>
        </p:nvSpPr>
        <p:spPr>
          <a:xfrm>
            <a:off x="619126" y="1131590"/>
            <a:ext cx="8215844" cy="37351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361950" indent="-361950" algn="just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anose="05000000000000000000" pitchFamily="2" charset="2"/>
              <a:buChar char="m"/>
              <a:defRPr lang="zh-CN" altLang="en-US" sz="2400" kern="1200" baseline="0">
                <a:solidFill>
                  <a:schemeClr val="accent1"/>
                </a:solidFill>
                <a:latin typeface="+mn-ea"/>
                <a:ea typeface="+mn-ea"/>
                <a:cs typeface="+mn-cs"/>
              </a:defRPr>
            </a:lvl1pPr>
            <a:lvl2pPr marL="361950" indent="-361950" algn="just" defTabSz="6858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chemeClr val="accent2">
                  <a:lumMod val="60000"/>
                  <a:lumOff val="40000"/>
                </a:schemeClr>
              </a:buClr>
              <a:buFont typeface="幼圆" panose="02010509060101010101" pitchFamily="49" charset="-122"/>
              <a:buChar char=" "/>
              <a:defRPr sz="1600" kern="1200" baseline="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查看资产文件中的所有主机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查看资产文件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</a:t>
            </a:r>
            <a:r>
              <a:rPr lang="zh-CN" altLang="en-US" sz="16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主机组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中的所有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zh-CN" altLang="en-US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None/>
            </a:pP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919481" y="4159284"/>
            <a:ext cx="7056784" cy="93076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 webservers --list-hosts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hosts (2):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192.168.1.231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192.168.1.232</a:t>
            </a:r>
          </a:p>
        </p:txBody>
      </p:sp>
    </p:spTree>
    <p:extLst>
      <p:ext uri="{BB962C8B-B14F-4D97-AF65-F5344CB8AC3E}">
        <p14:creationId xmlns:p14="http://schemas.microsoft.com/office/powerpoint/2010/main" val="1739667121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资产变量分为主机变量和组变量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分别针对资产中的单个主机和主机组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1" algn="l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主机变量：</a:t>
            </a:r>
            <a:r>
              <a:rPr lang="zh-CN" altLang="en-US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以下资产中</a:t>
            </a:r>
            <a:r>
              <a:rPr lang="en-US" altLang="zh-CN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定义了</a:t>
            </a:r>
            <a:r>
              <a:rPr lang="en-US" altLang="zh-CN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个主机变量</a:t>
            </a:r>
            <a:r>
              <a:rPr lang="en-US" altLang="zh-CN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user</a:t>
            </a:r>
            <a:r>
              <a:rPr lang="zh-CN" altLang="en-US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port</a:t>
            </a:r>
            <a:r>
              <a:rPr lang="zh-CN" altLang="en-US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此变量只针对</a:t>
            </a:r>
            <a:r>
              <a:rPr lang="en-US" altLang="zh-CN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</a:t>
            </a:r>
            <a:r>
              <a:rPr lang="zh-CN" altLang="en-US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这台服务器有效。</a:t>
            </a: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验证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 panose="05000000000000000000" pitchFamily="2" charset="2"/>
              </a:rPr>
              <a:t>: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 panose="05000000000000000000" pitchFamily="2" charset="2"/>
              </a:rPr>
              <a:t>（通过 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 panose="05000000000000000000" pitchFamily="2" charset="2"/>
              </a:rPr>
              <a:t>-i 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Wingdings" panose="05000000000000000000" pitchFamily="2" charset="2"/>
              </a:rPr>
              <a:t>指定自定义的资产文件）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15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资产变量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主机变量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2427734"/>
            <a:ext cx="7056784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</a:t>
            </a: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root@ansi_manager ~]# vim hostvars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[webservers]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user=tom port=8888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89647" y="3795886"/>
            <a:ext cx="7056784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 192.168.1.231 -i hostvar -m debug -a "msg='{{user}} {{port}}'"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| SUCCESS =&gt; {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"msg": "tom 8888"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170419842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变量的值是针对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主机，对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无效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通过对组的操作，得到相同的结果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16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资产变量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主机变量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1617643"/>
            <a:ext cx="7056784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 192.168.1.232 -i hostvar -m debug -a "msg='{{user}} {{port}}'"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 | </a:t>
            </a: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FAILED!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=&gt; {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"msg": "The task includes an option with an undefined variable. The error was: </a:t>
            </a: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'user' is undefined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3051780"/>
            <a:ext cx="7056784" cy="15770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 webservers -i hostvar -m debug -a "msg='{{user}} {{port}}'"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 | </a:t>
            </a: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FAILED! =&gt;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{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"msg": "The task includes an option with an undefined variable. The error was: </a:t>
            </a: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'user' is undefined"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| </a:t>
            </a: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SUCCESS =&gt;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{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"msg": "tom 8888"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800673175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变量在以下资产中，定义一个组变量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home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。此变量针对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这个主机组中的所有主机有效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17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资产变量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</a:t>
            </a:r>
            <a:r>
              <a:rPr lang="zh-CN" altLang="en-US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变量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2110431"/>
            <a:ext cx="7056784" cy="211750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vim groupvars</a:t>
            </a:r>
            <a:endParaRPr lang="en-US" altLang="zh-CN" sz="12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[webservers]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 </a:t>
            </a:r>
            <a:r>
              <a:rPr lang="zh-CN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user=tom </a:t>
            </a:r>
            <a:endParaRPr lang="en-US" altLang="zh-CN" sz="12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</a:t>
            </a:r>
          </a:p>
          <a:p>
            <a:pPr marL="0" lvl="1">
              <a:lnSpc>
                <a:spcPct val="140000"/>
              </a:lnSpc>
            </a:pPr>
            <a:endParaRPr lang="en-US" altLang="zh-CN" sz="12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[webservers:vars]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home="/home/tom"</a:t>
            </a:r>
          </a:p>
          <a:p>
            <a:pPr marL="0" lvl="1">
              <a:lnSpc>
                <a:spcPct val="140000"/>
              </a:lnSpc>
            </a:pP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99486526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12.1 Ansible</a:t>
            </a:r>
            <a:r>
              <a:rPr lang="zh-CN" altLang="en-US"/>
              <a:t>基础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home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webservers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的组变量，针对组中的所有主机有效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18 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资产变量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</a:t>
            </a:r>
            <a:r>
              <a:rPr lang="zh-CN" altLang="en-US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变量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99592" y="1851670"/>
            <a:ext cx="7056784" cy="211750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 webservers -i groupvars -m debug -a "var=home"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192.168.1.231 | </a:t>
            </a:r>
            <a:r>
              <a:rPr lang="en-US" altLang="zh-CN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SUCCESS =&gt; </a:t>
            </a: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{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"home": "/home/tom"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192.168.1.232 | </a:t>
            </a:r>
            <a:r>
              <a:rPr lang="en-US" altLang="zh-CN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SUCCESS =&gt; </a:t>
            </a: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{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"home": "/home/tom"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2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}</a:t>
            </a:r>
          </a:p>
          <a:p>
            <a:pPr marL="0" lvl="1">
              <a:lnSpc>
                <a:spcPct val="140000"/>
              </a:lnSpc>
            </a:pP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11005232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项目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 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实现网络自动化运维</a:t>
            </a:r>
            <a:endParaRPr lang="zh-CN" altLang="en-US" sz="3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: 圆角 6">
            <a:extLst>
              <a:ext uri="{FF2B5EF4-FFF2-40B4-BE49-F238E27FC236}">
                <a16:creationId xmlns:a16="http://schemas.microsoft.com/office/drawing/2014/main" xmlns="" id="{1A308C34-D8BD-4436-9AED-6B18837B8365}"/>
              </a:ext>
            </a:extLst>
          </p:cNvPr>
          <p:cNvSpPr/>
          <p:nvPr/>
        </p:nvSpPr>
        <p:spPr>
          <a:xfrm>
            <a:off x="1187624" y="1059582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9.1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基础</a:t>
            </a:r>
          </a:p>
        </p:txBody>
      </p:sp>
      <p:sp>
        <p:nvSpPr>
          <p:cNvPr id="8" name="矩形: 圆角 7">
            <a:extLst>
              <a:ext uri="{FF2B5EF4-FFF2-40B4-BE49-F238E27FC236}">
                <a16:creationId xmlns:a16="http://schemas.microsoft.com/office/drawing/2014/main" xmlns="" id="{9BC51EFC-B8D2-49AE-A617-C57701F53705}"/>
              </a:ext>
            </a:extLst>
          </p:cNvPr>
          <p:cNvSpPr/>
          <p:nvPr/>
        </p:nvSpPr>
        <p:spPr>
          <a:xfrm>
            <a:off x="1187624" y="1635646"/>
            <a:ext cx="5904656" cy="43204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9.2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模块</a:t>
            </a:r>
          </a:p>
        </p:txBody>
      </p:sp>
      <p:sp>
        <p:nvSpPr>
          <p:cNvPr id="9" name="矩形: 圆角 8">
            <a:extLst>
              <a:ext uri="{FF2B5EF4-FFF2-40B4-BE49-F238E27FC236}">
                <a16:creationId xmlns:a16="http://schemas.microsoft.com/office/drawing/2014/main" xmlns="" id="{F4A87E5F-430F-4EA0-A3ED-6BF82B41BC77}"/>
              </a:ext>
            </a:extLst>
          </p:cNvPr>
          <p:cNvSpPr/>
          <p:nvPr/>
        </p:nvSpPr>
        <p:spPr>
          <a:xfrm>
            <a:off x="1181245" y="2211710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9.3 Ansible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剧本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xmlns="" id="{ADD50838-FAF7-4F28-8467-74B549A60288}"/>
              </a:ext>
            </a:extLst>
          </p:cNvPr>
          <p:cNvSpPr/>
          <p:nvPr/>
        </p:nvSpPr>
        <p:spPr>
          <a:xfrm>
            <a:off x="1181245" y="2787774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9.4 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57496895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9.2 Ansible</a:t>
            </a:r>
            <a:r>
              <a:rPr lang="zh-CN" altLang="en-US" smtClean="0"/>
              <a:t>模块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 fontScale="92500"/>
          </a:bodyPr>
          <a:lstStyle/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：ansible</a:t>
            </a: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核心模块（Core Modules）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：这些都是ansible自带的模块 </a:t>
            </a: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扩展模块（Custom Modules）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：如果核心模块不足以完成某种功能，可以添加扩展模块</a:t>
            </a: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插件（Plugins）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：完成模块功能的补充</a:t>
            </a: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剧本（Playbooks）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：ansible的任务配置文件，将多个任务定义在剧本中，由ansible自动执行</a:t>
            </a: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连接插件（Connectior Plugins）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：ansible基于连接插件连接到各个主机上，虽然ansible是使用ssh连接到各个主机的，但是它还支持其他的连接方法，所以需要有连接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插件</a:t>
            </a: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模块简介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53076775"/>
      </p:ext>
    </p:ext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9.2 Ansible</a:t>
            </a:r>
            <a:r>
              <a:rPr lang="zh-CN" altLang="en-US"/>
              <a:t>模块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自带很多模块，可以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直接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使用这些模块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。可以通过“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ansible-doc -l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”显示所有自带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模块。</a:t>
            </a: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27584" y="2051759"/>
            <a:ext cx="7056784" cy="224676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0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[root@ansi-manager ~]# ansible-doc -l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fortios_router_community_list                                 Configure community lists in Fortinet's...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azure_rm_devtestlab_info                                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Get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Azure DevTest Lab facts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ecs_taskdefinition                                     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register a task definition in ecs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avi_alertscriptconfig                                  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Module for setup of AlertScriptConfig A...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tower_receive                                           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Receive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assets from Ansible Tower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netapp_e_iscsi_target                                   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NetApp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E-Series manage iSCSI target con...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azure_rm_acs                                                 </a:t>
            </a: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</a:t>
            </a:r>
            <a:r>
              <a:rPr lang="en-US" altLang="zh-CN" sz="10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Manage an Azure Container Service(ACS) ...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0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...............</a:t>
            </a:r>
            <a:endParaRPr lang="en-US" altLang="zh-CN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lvl="1">
              <a:lnSpc>
                <a:spcPct val="140000"/>
              </a:lnSpc>
            </a:pPr>
            <a:endParaRPr lang="zh-CN" altLang="en-US" sz="10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75380829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9.2 Ansible</a:t>
            </a:r>
            <a:r>
              <a:rPr lang="zh-CN" altLang="en-US"/>
              <a:t>模块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命令是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一条命令，并且不需要保存命令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所有的命令都要依赖于模块，默认安装好的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里有很多自带的模块，例如：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command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raw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shell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file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1600" err="1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cron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若执行这样的命令：</a:t>
            </a:r>
            <a:r>
              <a:rPr lang="en-US" altLang="zh-CN" sz="16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en-US" altLang="zh-CN" sz="16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host2 -m command -a date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，代表的就是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Ah-hoc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命令， 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的一些插件功能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就无法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，如 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loop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facts 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功能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等。</a:t>
            </a:r>
            <a:endParaRPr lang="en-US" altLang="zh-CN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执行命令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ad-hoc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04418949"/>
      </p:ext>
    </p:ext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9.2 Ansible</a:t>
            </a:r>
            <a:r>
              <a:rPr lang="zh-CN" altLang="en-US"/>
              <a:t>模块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常用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选项参数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执行命令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ad-hoc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命令参数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971600" y="1779662"/>
            <a:ext cx="7056784" cy="29105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-m </a:t>
            </a: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模块名：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指定要执行的模块的名称，如果不指定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-m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选项，默认是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command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模块。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-a </a:t>
            </a: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指定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执行模块对应的参数选项。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-k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   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提示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输入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SSH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登录的密码而不是基于密钥的验证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小写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-K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   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用于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输入执行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sudo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操作时需要的认证密码，大写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-b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  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表示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提升权限操作。新版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才有的一个选项操作。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--become-method</a:t>
            </a: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指定提升权限的方法，常用的有 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sudo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，默认是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sudo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--become-user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指定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 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sudo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</a:t>
            </a:r>
            <a:r>
              <a:rPr lang="en-US" altLang="zh-CN" sz="11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命令时要切换到哪个用户下，默认是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root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用户。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-B SECONDS</a:t>
            </a: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后台运行超时时间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-C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       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测试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一下会改变什么内容，不会真正去执行，主要用来测试一些可能发生的变化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-f FORKS,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设置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并行的任务数。默认值是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</a:p>
          <a:p>
            <a:pPr marL="0" lvl="1">
              <a:lnSpc>
                <a:spcPct val="140000"/>
              </a:lnSpc>
            </a:pP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-i INVENTORY</a:t>
            </a:r>
            <a:r>
              <a:rPr lang="zh-CN" altLang="en-US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指定主机清单文件的路径，默认为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/etc/ansible/hosts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。。</a:t>
            </a:r>
          </a:p>
          <a:p>
            <a:pPr marL="0" lvl="1">
              <a:lnSpc>
                <a:spcPct val="140000"/>
              </a:lnSpc>
            </a:pP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1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-h </a:t>
            </a:r>
            <a:r>
              <a:rPr lang="zh-CN" altLang="en-US" sz="11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                   </a:t>
            </a:r>
            <a:r>
              <a:rPr lang="zh-CN" altLang="en-US" sz="11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帮助，关于</a:t>
            </a:r>
            <a:r>
              <a:rPr lang="en-US" altLang="zh-CN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</a:t>
            </a:r>
            <a:r>
              <a:rPr lang="zh-CN" altLang="en-US" sz="11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的一些选项的详细参数</a:t>
            </a:r>
          </a:p>
        </p:txBody>
      </p:sp>
    </p:spTree>
    <p:extLst>
      <p:ext uri="{BB962C8B-B14F-4D97-AF65-F5344CB8AC3E}">
        <p14:creationId xmlns:p14="http://schemas.microsoft.com/office/powerpoint/2010/main" val="681313601"/>
      </p:ext>
    </p:ext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9.2 Ansible</a:t>
            </a:r>
            <a:r>
              <a:rPr lang="zh-CN" altLang="en-US"/>
              <a:t>模块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命令执行格式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执行命令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ad-hoc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命令执行格式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27584" y="1694662"/>
            <a:ext cx="7056784" cy="36125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>
              <a:lnSpc>
                <a:spcPct val="140000"/>
              </a:lnSpc>
            </a:pP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 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主机或组 </a:t>
            </a: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-m 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模块名 </a:t>
            </a: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-a ‘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模块参数’ </a:t>
            </a:r>
            <a:r>
              <a:rPr lang="en-US" altLang="zh-CN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4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参数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xmlns="" id="{5EE758F4-D7D9-4264-9B0F-C318C8D56BC6}"/>
              </a:ext>
            </a:extLst>
          </p:cNvPr>
          <p:cNvSpPr txBox="1"/>
          <p:nvPr/>
        </p:nvSpPr>
        <p:spPr>
          <a:xfrm>
            <a:off x="827584" y="2225416"/>
            <a:ext cx="7056784" cy="190205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1" indent="-2286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主机和组：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</a:t>
            </a:r>
            <a:r>
              <a:rPr lang="zh-CN" altLang="en-US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</a:t>
            </a:r>
            <a:r>
              <a:rPr lang="en-US" altLang="zh-CN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en-US" altLang="zh-CN" sz="12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etc/ansible/hosts</a:t>
            </a:r>
            <a:r>
              <a:rPr lang="en-US" altLang="zh-CN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`</a:t>
            </a:r>
            <a:r>
              <a:rPr lang="zh-CN" altLang="en-US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里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或通过 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-i 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参数进行指定的</a:t>
            </a:r>
            <a:r>
              <a:rPr lang="zh-CN" altLang="en-US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部分</a:t>
            </a:r>
            <a:endParaRPr lang="zh-CN" altLang="en-US" sz="12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28600" lvl="1" indent="-2286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2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​模块</a:t>
            </a:r>
            <a:r>
              <a:rPr lang="zh-CN" altLang="en-US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名：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可以通过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ansible-doc -l 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查看目前安装的模块，默认不指定时，使用的是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command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模块，具体可以</a:t>
            </a:r>
            <a:r>
              <a:rPr lang="zh-CN" altLang="en-US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查看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/etc/ansible/ansible.cfg 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 “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#module_name = command" 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部分，默认模块可以在该配置文件中进行修改</a:t>
            </a:r>
            <a:r>
              <a:rPr lang="zh-CN" altLang="en-US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zh-CN" altLang="en-US" sz="12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28600" lvl="1" indent="-228600">
              <a:lnSpc>
                <a:spcPct val="140000"/>
              </a:lnSpc>
              <a:buFont typeface="+mj-ea"/>
              <a:buAutoNum type="circleNumDbPlain"/>
            </a:pPr>
            <a:r>
              <a:rPr lang="zh-CN" altLang="en-US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模块参数：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可以通过 “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ansible-doc 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模块名” 查看具体的用法及后面的参数</a:t>
            </a:r>
            <a:r>
              <a:rPr lang="zh-CN" altLang="en-US" sz="1200" smtClean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endParaRPr lang="zh-CN" altLang="en-US" sz="1200">
              <a:solidFill>
                <a:schemeClr val="tx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28600" lvl="1" indent="-228600">
              <a:lnSpc>
                <a:spcPct val="140000"/>
              </a:lnSpc>
              <a:buFont typeface="+mj-ea"/>
              <a:buAutoNum type="circleNumDbPlain"/>
            </a:pPr>
            <a:r>
              <a:rPr lang="en-US" altLang="zh-CN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参数：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可以通过</a:t>
            </a:r>
            <a:r>
              <a:rPr lang="en-US" altLang="zh-CN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命令的帮忙信息里查看到，这里有很多参数可以供选择，如是否需要输入密码、是否</a:t>
            </a:r>
            <a:r>
              <a:rPr lang="en-US" altLang="zh-CN" sz="1200" err="1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sudo</a:t>
            </a:r>
            <a:r>
              <a:rPr lang="zh-CN" altLang="en-US" sz="12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等。</a:t>
            </a:r>
          </a:p>
        </p:txBody>
      </p:sp>
    </p:spTree>
    <p:extLst>
      <p:ext uri="{BB962C8B-B14F-4D97-AF65-F5344CB8AC3E}">
        <p14:creationId xmlns:p14="http://schemas.microsoft.com/office/powerpoint/2010/main" val="88660342"/>
      </p:ext>
    </p:ext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9.2 Ansible</a:t>
            </a:r>
            <a:r>
              <a:rPr lang="zh-CN" altLang="en-US"/>
              <a:t>模块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一些简单的任务，使用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命令可以方便的解决问题，但是有时一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场景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过于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复杂，需要大量的操作时候，执行 的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命令是不适合的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这时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最好使用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playbook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，就像执行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shell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命令与写</a:t>
            </a:r>
            <a:r>
              <a:rPr lang="en-US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shell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脚本一样，也可以理解为批处理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任务，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但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playbook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有自己的语法格式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Playbook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将在下节课中详细讲解。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 Ansible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执行命令 </a:t>
            </a:r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– playbook</a:t>
            </a:r>
            <a:r>
              <a:rPr lang="zh-CN" altLang="en-US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剧本</a:t>
            </a:r>
            <a:endParaRPr lang="zh-CN" altLang="en-US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66384609"/>
      </p:ext>
    </p:ext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项目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 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使用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实现网络自动化运维</a:t>
            </a:r>
            <a:endParaRPr lang="zh-CN" altLang="en-US" sz="3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: 圆角 6">
            <a:extLst>
              <a:ext uri="{FF2B5EF4-FFF2-40B4-BE49-F238E27FC236}">
                <a16:creationId xmlns:a16="http://schemas.microsoft.com/office/drawing/2014/main" xmlns="" id="{1A308C34-D8BD-4436-9AED-6B18837B8365}"/>
              </a:ext>
            </a:extLst>
          </p:cNvPr>
          <p:cNvSpPr/>
          <p:nvPr/>
        </p:nvSpPr>
        <p:spPr>
          <a:xfrm>
            <a:off x="1187624" y="1059582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9.1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基础</a:t>
            </a:r>
          </a:p>
        </p:txBody>
      </p:sp>
      <p:sp>
        <p:nvSpPr>
          <p:cNvPr id="8" name="矩形: 圆角 7">
            <a:extLst>
              <a:ext uri="{FF2B5EF4-FFF2-40B4-BE49-F238E27FC236}">
                <a16:creationId xmlns:a16="http://schemas.microsoft.com/office/drawing/2014/main" xmlns="" id="{9BC51EFC-B8D2-49AE-A617-C57701F53705}"/>
              </a:ext>
            </a:extLst>
          </p:cNvPr>
          <p:cNvSpPr/>
          <p:nvPr/>
        </p:nvSpPr>
        <p:spPr>
          <a:xfrm>
            <a:off x="1187624" y="1635646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9.2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模块</a:t>
            </a:r>
          </a:p>
        </p:txBody>
      </p:sp>
      <p:sp>
        <p:nvSpPr>
          <p:cNvPr id="9" name="矩形: 圆角 8">
            <a:extLst>
              <a:ext uri="{FF2B5EF4-FFF2-40B4-BE49-F238E27FC236}">
                <a16:creationId xmlns:a16="http://schemas.microsoft.com/office/drawing/2014/main" xmlns="" id="{F4A87E5F-430F-4EA0-A3ED-6BF82B41BC77}"/>
              </a:ext>
            </a:extLst>
          </p:cNvPr>
          <p:cNvSpPr/>
          <p:nvPr/>
        </p:nvSpPr>
        <p:spPr>
          <a:xfrm>
            <a:off x="1181245" y="2211710"/>
            <a:ext cx="5904656" cy="43204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9.3 Ansible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剧本</a:t>
            </a:r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xmlns="" id="{ADD50838-FAF7-4F28-8467-74B549A60288}"/>
              </a:ext>
            </a:extLst>
          </p:cNvPr>
          <p:cNvSpPr/>
          <p:nvPr/>
        </p:nvSpPr>
        <p:spPr>
          <a:xfrm>
            <a:off x="1181245" y="2787774"/>
            <a:ext cx="5904656" cy="432048"/>
          </a:xfrm>
          <a:prstGeom prst="roundRect">
            <a:avLst/>
          </a:prstGeom>
          <a:solidFill>
            <a:schemeClr val="tx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9.4 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68650827"/>
      </p:ext>
    </p:ext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9.3 Ansible</a:t>
            </a:r>
            <a:r>
              <a:rPr lang="zh-CN" altLang="en-US" smtClean="0"/>
              <a:t> 剧本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3902" y="1212890"/>
            <a:ext cx="8215844" cy="3735124"/>
          </a:xfrm>
        </p:spPr>
        <p:txBody>
          <a:bodyPr>
            <a:normAutofit/>
          </a:bodyPr>
          <a:lstStyle/>
          <a:p>
            <a:pPr lvl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在前面个的课程中，使用</a:t>
            </a: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Ansible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模块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一些简单的任务，使用ad-hoc命令可以方便的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解决问题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但是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有时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一个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需要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大量的操作时候，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执行的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ad-hoc命令是不适合的，这时最好使用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playbook</a:t>
            </a:r>
            <a:r>
              <a:rPr lang="zh-CN" altLang="en-US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algn="l" defTabSz="9144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r>
              <a:rPr lang="en-US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Playbook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理解为批处理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任务，</a:t>
            </a:r>
            <a:r>
              <a:rPr lang="zh-CN" altLang="en-US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但</a:t>
            </a:r>
            <a:r>
              <a:rPr lang="zh-CN" altLang="zh-CN" sz="1600" smtClean="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playbook</a:t>
            </a:r>
            <a:r>
              <a:rPr lang="zh-CN" altLang="zh-CN" sz="1600">
                <a:solidFill>
                  <a:srgbClr val="080808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有自己的语法格式。 </a:t>
            </a: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en-US" altLang="zh-CN" sz="1600" smtClean="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 defTabSz="914400">
              <a:lnSpc>
                <a:spcPct val="160000"/>
              </a:lnSpc>
              <a:spcBef>
                <a:spcPct val="0"/>
              </a:spcBef>
              <a:spcAft>
                <a:spcPts val="600"/>
              </a:spcAft>
              <a:buSzPct val="90000"/>
              <a:buFont typeface="Wingdings" panose="05000000000000000000" charset="0"/>
              <a:buChar char="§"/>
            </a:pPr>
            <a:endParaRPr lang="zh-CN" altLang="en-US" sz="1600">
              <a:solidFill>
                <a:srgbClr val="080808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xmlns="" id="{4ACA6955-35DC-4AFC-B490-7B11E747C6FC}"/>
              </a:ext>
            </a:extLst>
          </p:cNvPr>
          <p:cNvSpPr txBox="1"/>
          <p:nvPr/>
        </p:nvSpPr>
        <p:spPr>
          <a:xfrm>
            <a:off x="107504" y="843558"/>
            <a:ext cx="6912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 playbook</a:t>
            </a:r>
            <a:r>
              <a:rPr lang="zh-CN" altLang="en-US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概述</a:t>
            </a:r>
          </a:p>
        </p:txBody>
      </p:sp>
    </p:spTree>
    <p:extLst>
      <p:ext uri="{BB962C8B-B14F-4D97-AF65-F5344CB8AC3E}">
        <p14:creationId xmlns:p14="http://schemas.microsoft.com/office/powerpoint/2010/main" val="1061153292"/>
      </p:ext>
    </p:ext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https://d.book118.com/158112100127006033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0530A99PPBG">
  <a:themeElements>
    <a:clrScheme name="自定义 606">
      <a:dk1>
        <a:srgbClr val="5F5F5F"/>
      </a:dk1>
      <a:lt1>
        <a:srgbClr val="FFFFFF"/>
      </a:lt1>
      <a:dk2>
        <a:srgbClr val="5F5F5F"/>
      </a:dk2>
      <a:lt2>
        <a:srgbClr val="FFFFFF"/>
      </a:lt2>
      <a:accent1>
        <a:srgbClr val="0890D0"/>
      </a:accent1>
      <a:accent2>
        <a:srgbClr val="2D9C9F"/>
      </a:accent2>
      <a:accent3>
        <a:srgbClr val="80C34D"/>
      </a:accent3>
      <a:accent4>
        <a:srgbClr val="BAD43B"/>
      </a:accent4>
      <a:accent5>
        <a:srgbClr val="EC9126"/>
      </a:accent5>
      <a:accent6>
        <a:srgbClr val="C00000"/>
      </a:accent6>
      <a:hlink>
        <a:srgbClr val="00B0F0"/>
      </a:hlink>
      <a:folHlink>
        <a:srgbClr val="AFB2B4"/>
      </a:folHlink>
    </a:clrScheme>
    <a:fontScheme name="KSO主题7">
      <a:majorFont>
        <a:latin typeface="Times New Roman"/>
        <a:ea typeface="华文中宋"/>
        <a:cs typeface="Arial"/>
      </a:majorFont>
      <a:minorFont>
        <a:latin typeface="Times New Roman"/>
        <a:ea typeface="幼圆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265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8">
      <vt:lpstr>Arial</vt:lpstr>
      <vt:lpstr>Calibri</vt:lpstr>
      <vt:lpstr>Times New Roman</vt:lpstr>
      <vt:lpstr>华文中宋</vt:lpstr>
      <vt:lpstr>幼圆</vt:lpstr>
      <vt:lpstr>Wingdings</vt:lpstr>
      <vt:lpstr>微软雅黑</vt:lpstr>
      <vt:lpstr>Office Theme</vt:lpstr>
      <vt:lpstr>项目9 使用Ansible实现网络自动化运维</vt:lpstr>
      <vt:lpstr>项目9 使用Ansible实现网络自动化运维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12.1 Ansible基础</vt:lpstr>
      <vt:lpstr>项目9 使用Ansible实现网络自动化运维</vt:lpstr>
      <vt:lpstr>9.2 Ansible模块</vt:lpstr>
      <vt:lpstr>9.2 Ansible模块</vt:lpstr>
      <vt:lpstr>9.2 Ansible模块</vt:lpstr>
      <vt:lpstr>9.2 Ansible模块</vt:lpstr>
      <vt:lpstr>9.2 Ansible模块</vt:lpstr>
      <vt:lpstr>9.2 Ansible模块</vt:lpstr>
      <vt:lpstr>项目9 使用Ansible实现网络自动化运维</vt:lpstr>
      <vt:lpstr>9.3 Ansible 剧本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2024-09-11T22:43:51.992</cp:lastPrinted>
  <dcterms:created xsi:type="dcterms:W3CDTF">2024-09-11T14:43:52Z</dcterms:created>
  <dcterms:modified xsi:type="dcterms:W3CDTF">2024-09-11T14:43:54Z</dcterms:modified>
</cp:coreProperties>
</file>