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A35FD-EE91-46BF-881A-4609F393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5AD86-9C6D-461C-96EF-841AC0A8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7DE56-37F2-4B27-BBD9-B98EDFA77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3F2AF-E3CB-4F03-BBCE-731B608A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E81E3-5370-4454-BF05-485834E7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983BD-4F9C-4988-B16A-F609C147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CB94E-D6AF-44D2-8201-01F0CA41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3D43A-B334-4A4B-9CF3-A93FF0D0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294BC-5D8F-4F0B-8A46-090FD9D1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91187-6CDF-45C5-B6D1-3703658B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C9FE-9EE9-413F-B109-D4854FDC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3125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如何利用移动应用提升大客户的体验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大客户需求分析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移动应用功能设计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移动应用界面与交互设计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移动应用性能优化与测试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大客户体验评估与改进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提升大客户满意度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通过移动应用提供个性化、便捷的服务，满足大客户的特殊需求，从而提升其满意度和忠诚度。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在激烈的市场竞争中，提供优质的客户体验是吸引和留住大客户的关键。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推动业务发展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大客户是企业的重要收入来源，提升其体验有助于促进业务增长和拓展市场份额。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大客户的使用情况和反馈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分析大客户对移动应用的使用情况，包括使用频率、时长等，并收集他们的反馈意见和建议。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提升大客户体验的策略和措施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探讨如何通过优化移动应用的功能和服务，提升大客户的体验，包括界面设计、功能完善、服务升级等方面。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移动应用的功能和特点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介绍针对大客户开发的移动应用的功能和特点，如个性化界面、专属服务等。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大客户需求分析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0" r="240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大客户通常指的是对企业收入、利润或市场份额有显著贡献的客户群体或个人。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大客户往往具有购买力强、忠诚度高、需求多样化等特征，他们通常期望获得更加个性化、专业化的服务。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设计针对大客户的问卷，收集其对于产品或服务的反馈和建议。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运用数据挖掘和分析工具，对大客户的历史购买记录、行为数据等进行分析，以发现其潜在需求和偏好。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通过与大客户进行面对面的深度交流，了解其需求、期望和痛点。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60" b="376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关键需求识别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大客户往往期望获得量身定制的产品或服务，以满足其独特的业务需求。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高质量产品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大客户对产品或服务质量有较高要求，包括性能、稳定性、可靠性等方面。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大客户在遇到问题时，通常期望能够得到快速、优先的响应和解决。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专业咨询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大客户需要专业的咨询服务，以帮助其解决业务难题或提升运营效率。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移动应用功能设计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通过收集和分析大客户的行为数据，建立详细的用户画像，以深入了解他们的需求和偏好。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7" r="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基于用户画像，为客户提供个性化的产品或服务推荐，提高客户满意度。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允许大客户根据自己的需求定制应用界面、功能或信息展示方式，提供更加贴心的服务体验。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采用简洁、直观的界面设计，使大客户能够快速找到所需功能或信息。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优化应用内的操作流程，减少不必要的步骤和等待时间，提高操作效率。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智能提醒与通知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根据大客户的使用习惯和偏好，设置智能提醒和通知功能，确保他们不会错过重要信息或活动。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便捷性操作体验优化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互动性增强措施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在线客服支持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提供实时在线客服支持，解答大客户在使用过程中遇到的问题或疑虑。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社区交流平台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建立大客户专属的社区交流平台，鼓励他们分享经验、交流想法，增强彼此之间的互动和联系。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定期活动举办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通过举办线上或线下活动，如研讨会、培训课程等，为大客户提供更多学习和交流的机会，同时增强他们对品牌的认同感和忠诚度。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https://d.book118.com/158113125056006032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2024-09-09T22:00:58.254</cp:lastPrinted>
  <dcterms:created xsi:type="dcterms:W3CDTF">2024-09-09T14:00:58Z</dcterms:created>
  <dcterms:modified xsi:type="dcterms:W3CDTF">2024-09-09T14:01:00Z</dcterms:modified>
</cp:coreProperties>
</file>