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3D0AD-2C41-455F-A9E1-614E416F0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D3542D-193B-47B6-880A-8BDD215E4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1C09B-986B-485C-94EF-A302C89AF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FB8A40-1357-4F53-B77A-C2C04EA61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496B58-CC5F-413C-8A63-38E147A9D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8392D0-01B6-4B70-8A1A-3F6A0C2D1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8D5644-B8B4-4C3F-979D-3E1A5F7F9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30C68A-4F02-4C9E-8312-7467F58DD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1F8DF9-4036-43DB-A6B5-629CD1D93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AA620-0DD6-4ACE-B91C-E9588C6BF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F93D27-F3F4-47D1-A405-1D8CC7E7D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11403702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配农网复工方案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配农网现状分析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资源需求与保障措施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25" r="15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配农网是农村地区重要的电力设施，承担着为农村居民和农业生产提供稳定、可靠电力供应的任务。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随着农村经济的发展和人口的增长，配农网的负荷不断增加，对电力供应的需求也越来越高。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由于历史原因和地理条件的限制，农村地区的电力设施普遍存在老旧、落后的问题，难以满足现代农村发展的需求。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713" b="771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复工的必要性和意义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配农网复工是保障农村地区电力供应稳定、可靠的重要措施。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随着农村经济的发展和人口的增长，电力需求不断增加，配农网复工能够满足农村居民和农业生产对电力的需求，促进农村经济的发展。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配农网复工还有助于提高农村地区的能源安全保障能力，减少对外部能源的依赖，提高自给自足的能力。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配农网现状分析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部分地区的配农网设备使用年限过长，存在设备老化的现象，这可能导致供电不稳定、安全隐患等问题。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一些地区的配农网技术水平较低，缺乏智能化、自动化的管理手段，这使得电网的运行和维护效率低下。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技术落后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配农网的管理制度不够完善，责任不明确，导致一些地区出现供电服务不到位、故障处理不及时等问题。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管理不善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由于配农网的运营资金不足，导致无法及时进行设备的更新和维护，从而影响了供电的稳定性和安全性。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资金不足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当前配农网存在的问题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问题产生的原因分析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历史遗留问题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早期配农网的建设标准较低，设备选型和质量监管不够严格，导致部分设备使用年限过长，老化严重。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技术更新滞后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配农网的技术发展相对滞后，缺乏对新技术、新方法的引进和应用，使得电网的运行和管理效率较低。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管理体制不健全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配农网的管理体制不够健全，缺乏有效的监管和考核机制，导致管理不善和服务不到位的现象出现。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资金投入不足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配农网的运营资金主要依靠政府投入和电费收入，但由于历史欠账较多，资金缺口较大，导致无法满足设备更新和维护的需求。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确保配农网工程顺利复工，保障电力供应安全可靠。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58" r="54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制定科学合理的复工计划，强化安全管理，优化资源配置，提高工作效率。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明确复工条件、审批程序和责任分工，确保各项工作有序推进。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总体流程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总体方案设计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人员组织与培训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组织相关人员进行安全培训和技能提升，确保具备复工资格。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现场检查与整改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对施工现场进行全面检查，及时发现和整改安全隐患。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资源配置与调度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合理配置人力、物力和财力资源，优化调度方案，确保工程进度。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质量监控与验收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加强质量监控和验收工作，确保工程质量符合要求。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具体实施步骤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155" r="915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通过复工方案的实施，提高配农网的稳定性和可靠性，确保电力供应安全可靠。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保障电力供应安全可靠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优化资源配置和调度方案，提高工作效率和工程进度。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强化安全管理，及时发现和整改安全隐患，降低安全风险。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降低安全风险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通过培训和技能提升，提高相关人员的专业素质和安全意识。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提升人员素质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预期效果和目标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人员安全风险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物资保障风险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环境影响风险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疫情风险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风险识别与分析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农网复工需要大量物资支持，如设备、材料等，若物资供应不足或质量不达标，将影响工程进度和质量。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农网建设可能涉及土地占用、树木砍伐等问题，需关注环保政策及村民意见。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疫情期间，需关注人员健康状况，做好防疫措施，防止疫情扩散。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农网复工涉及大量户外作业，存在人员触电、高处坠落等安全风险。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https://d.book118.com/158114037026006035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2024-09-13T21:22:08.224</cp:lastPrinted>
  <dcterms:created xsi:type="dcterms:W3CDTF">2024-09-13T13:22:08Z</dcterms:created>
  <dcterms:modified xsi:type="dcterms:W3CDTF">2024-09-13T13:22:10Z</dcterms:modified>
</cp:coreProperties>
</file>