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61CEA1-46EC-4718-AF3E-5D9222D2FB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2F3C6-CF7A-48B8-B713-CCC2B9288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92FA97-AE7B-4CC8-ADCA-573DD99233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B56497-289F-48A4-9732-76BC526488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B251B8-E98D-4D96-92C9-9566AFADF4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66EFB3-4818-4ADB-AA50-FF7EC9CDF0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6DC46E-9E21-4F20-A61B-6803B18798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E21F27-3FE1-4FB1-88EA-34E27E490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FB4178-58F8-47E0-A564-194F41185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C6273D-E67C-48B0-B130-F00A642A3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B3158-698A-4576-AB91-5A5C4BC78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14067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大数据技术岗位数据质量监控与改进能力要求</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大数据技术岗位概述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数据质量监控能力要求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改进能力要求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大数据技术岗位概述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大数据技术岗位的定义与职责</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大数据技术岗位是指从事大数据相关技术研发、应用和管理的专业人员。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职责</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负责大数据的采集、存储、处理、分析和应用等方面的工作，确保数据质量、安全和可靠性。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数据驱动决策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大数据技术岗位能够为企业提供数据支持，帮助企业做出更科学、更准确的决策。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提升竞争力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大数据技术的应用能够提高企业的运营效率和市场竞争力，从而获得更多的商业机会。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大数据技术是当前信息技术领域的重要发展方向，掌握大数据技术能够推动企业不断创新和进步。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大数据技术岗位的重要性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随着大数据技术的不断发展，对从业者的技能要求也越来越高，需要不断学习和更新知识。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技能要求更高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随着数据泄露和隐私侵犯事件的频发，数据安全和隐私保护将成为大数据技术岗位的重要职责。</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数据安全和隐私保护</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人工智能和大数据技术的结合将为企业的智能化运营提供更强大的支持，需要从业者具备相关技能。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AI和大数据结合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大数据技术岗位的发展趋势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数据质量监控能力要求</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根据业务需求和数据应用场景，制定相应的数据质量标准和规范，包括数据的准确性、完整性、及时性等方面的要求。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数据质量标准的制定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依据制定的数据质量标准，定期对数据进行全面评估，确保数据质量符合预期要求。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数据质量评估的实施</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数据质量标准与评估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数据清洗</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根据数据质量要求，对数据进行清洗，处理异常值、缺失值和重复数据，确保数据的准确性和一致性。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数据整理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对数据进行重新组织、分类和整合，使其满足业务需求和数据应用场景，提高数据的可读性和可用性。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通过统计学方法、机器学习算法等技术手段，对数据进行深入分析，及时发现异常数据和趋势变化。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针对异常数据和问题，进行根源分析，采取相应的处理措施，如数据修正、回填等，确保数据的准确性和可靠性。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数据异常检测与处理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数据异常处理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数据异常检测</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采取有效措施，确保数据的完整性，防止数据被篡改或损坏。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安全性保障</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通过加密技术、访问控制等手段，确保数据的安全性，防止数据泄露和被非法获取。同时要定期进行安全审计和风险评估，及时发现和处理安全问题。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数据完整性保障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数据完整性与安全性保障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https://d.book118.com/158114067126006037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2024-09-17T21:07:25.338</cp:lastPrinted>
  <dcterms:created xsi:type="dcterms:W3CDTF">2024-09-17T13:07:25Z</dcterms:created>
  <dcterms:modified xsi:type="dcterms:W3CDTF">2024-09-17T13:07:27Z</dcterms:modified>
</cp:coreProperties>
</file>