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81AFB-8036-4885-8D46-F1FB22B0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95948-A832-4817-8095-2039D43A0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A6C32-7E51-4311-8D70-BF34248E0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80DC6-A2B8-4829-A870-E164947EE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FB779-882D-4437-9B51-1B76A133D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6DEF99-774C-4724-B2DE-51576813C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D20D71-F5DF-4B28-A68B-0B18C09C1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B19AC-189D-4748-915E-2B6BB8174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81FAC-33A0-4FB9-A8B8-C2F3BF4A1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363AC-C790-487B-85EF-973E4F4E7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CF511-AE03-4F62-9261-29B3B5902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1502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造口护理\n## 1.小儿造口术的原因及类型概述\n### 1.1小儿造口术的常见原因\n### 1.2小儿造口术的类型及特点\n### 1.3小儿造口术后的生活影响\n## 2.小儿造口护理的重要性及挑战\n### 2.1小儿造口护理对患儿生活质量的影响\n### 2.2小儿造口护理中的挑战与困难\n### 2.3提高小儿造口护理水平的策略\n## 3.小儿造口护理的基本方法与技巧\n### 3.1小儿造口袋的选择与更换\n### 3.2小儿造口周围皮肤的护理\n### 3.3小儿造口排便的观察与处理\n## 4.小儿造口并发症的预防与处理\n### 4.1小儿造口感染与皮肤炎症的预防与处理\n### 4.2小儿造口狭窄与脱垂的预防与处理\n### 4.3小儿造口出血与腹泻的预防与处理\n## 5.小儿造口患者的心理护理与康复指导\n### 5.1小儿造口患者的心理特点与需求\n### 5.2小儿造口患者的心理护理策略与方法\n### 5.3小儿造口患者的康复指导与生活质量改善\n## 6.小儿造口护理的案例分析与实践分享\n### 6.1成功的小儿造口护理案例分析\n### 6.2小儿造口护理中的经验教训与改进措施\n### 6.3小儿造口护理的未来发展趋势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小儿造口护理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小儿造口术的原因及类型概述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小儿造口术的常见原因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先天性消化道畸形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肠闭锁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肠穿孔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肛门闭锁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感染性疾病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坏死性小肠结肠炎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腹腔脓肿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复杂性肛周感染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腹腔内肿瘤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烧伤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创伤性肠穿孔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临时造口</a:t>
                </a:r>
                <a:endParaRPr/>
              </a:p>
            </p:txBody>
          </p:sp>
          <p:sp>
            <p:nvSpPr>
              <p:cNvPr id="2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减压造口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肠梗阻减压造口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复杂性肛周感染引流造口</a:t>
                </a:r>
                <a:endParaRPr/>
              </a:p>
            </p:txBody>
          </p:sp>
        </p:grpSp>
        <p:grpSp>
          <p:nvGrpSpPr>
            <p:cNvPr id="24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永久性造口</a:t>
                </a:r>
                <a:endParaRPr/>
              </a:p>
            </p:txBody>
          </p:sp>
          <p:sp>
            <p:nvSpPr>
              <p:cNvPr id="2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肠吻合造口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肠代膀胱造口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胆汁引流造口</a:t>
                </a:r>
                <a:endParaRPr/>
              </a:p>
            </p:txBody>
          </p:sp>
        </p:grpSp>
        <p:grpSp>
          <p:nvGrpSpPr>
            <p:cNvPr id="25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腹腔镜造口</a:t>
                </a:r>
                <a:endParaRPr/>
              </a:p>
            </p:txBody>
          </p:sp>
          <p:sp>
            <p:nvSpPr>
              <p:cNvPr id="25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腹腔镜辅助肠吻合造口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腹腔镜胆囊造口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腹腔镜肾造口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小儿造口术的类型及特点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饮食习惯改变</a:t>
                </a:r>
                <a:endParaRPr/>
              </a:p>
            </p:txBody>
          </p:sp>
          <p:sp>
            <p:nvSpPr>
              <p:cNvPr id="26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低纤维饮食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少量多餐</a:t>
                </a:r>
                <a:endParaRPr/>
              </a:p>
            </p:txBody>
          </p:sp>
        </p:grpSp>
        <p:grpSp>
          <p:nvGrpSpPr>
            <p:cNvPr id="26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身体形象改变</a:t>
                </a:r>
                <a:endParaRPr/>
              </a:p>
            </p:txBody>
          </p:sp>
          <p:sp>
            <p:nvSpPr>
              <p:cNvPr id="2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胸部造口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肛门造口</a:t>
                </a:r>
                <a:endParaRPr/>
              </a:p>
            </p:txBody>
          </p:sp>
        </p:grpSp>
        <p:grpSp>
          <p:nvGrpSpPr>
            <p:cNvPr id="26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社交心理影响</a:t>
                </a:r>
                <a:endParaRPr/>
              </a:p>
            </p:txBody>
          </p:sp>
          <p:sp>
            <p:nvSpPr>
              <p:cNvPr id="2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害怕歧视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社交障碍</a:t>
                </a:r>
                <a:endParaRPr/>
              </a:p>
            </p:txBody>
          </p:sp>
        </p:grpSp>
      </p:grpSp>
      <p:pic>
        <p:nvPicPr>
          <p:cNvPr id="26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小儿造口术后的生活影响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小儿造口护理的重要性及挑战</a:t>
            </a:r>
            <a:endParaRPr/>
          </a:p>
        </p:txBody>
      </p:sp>
      <p:sp>
        <p:nvSpPr>
          <p:cNvPr id="27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造口脱垂</a:t>
                </a:r>
                <a:endParaRPr/>
              </a:p>
            </p:txBody>
          </p:sp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</p:txBody>
          </p:sp>
        </p:grpSp>
        <p:grpSp>
          <p:nvGrpSpPr>
            <p:cNvPr id="28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学会造口袋更换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掌握造口护理技巧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及时发现并处理造口问题</a:t>
                </a:r>
                <a:endParaRPr/>
              </a:p>
            </p:txBody>
          </p:sp>
          <p:sp>
            <p:nvSpPr>
              <p:cNvPr id="28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提高生活自理能力</a:t>
                </a:r>
                <a:endParaRPr/>
              </a:p>
            </p:txBody>
          </p:sp>
          <p:sp>
            <p:nvSpPr>
              <p:cNvPr id="28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9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促进身心健康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小儿造口护理对患儿生活质量的影响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难以配合护理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造口袋更换困难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心理承受能力较弱</a:t>
                </a:r>
                <a:endParaRPr/>
              </a:p>
            </p:txBody>
          </p:sp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患儿年龄较小</a:t>
                </a:r>
                <a:endParaRPr/>
              </a:p>
            </p:txBody>
          </p:sp>
        </p:grpSp>
        <p:grpSp>
          <p:nvGrpSpPr>
            <p:cNvPr id="30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造口位置不同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造口类型不同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造口需求不同</a:t>
                </a:r>
                <a:endParaRPr/>
              </a:p>
            </p:txBody>
          </p:sp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造口类型多样</a:t>
                </a:r>
                <a:endParaRPr/>
              </a:p>
            </p:txBody>
          </p:sp>
        </p:grpSp>
        <p:grpSp>
          <p:nvGrpSpPr>
            <p:cNvPr id="30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造口护理知识缺乏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护理技巧不熟练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应对并发症能力较弱</a:t>
                </a:r>
                <a:endParaRPr/>
              </a:p>
            </p:txBody>
          </p:sp>
          <p:sp>
            <p:nvSpPr>
              <p:cNvPr id="3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家长护理知识不足</a:t>
                </a:r>
                <a:endParaRPr/>
              </a:p>
            </p:txBody>
          </p:sp>
        </p:grpSp>
      </p:grpSp>
      <p:pic>
        <p:nvPicPr>
          <p:cNvPr id="30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小儿造口护理中的挑战与困难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提高小儿造口护理水平的策略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提高家长造口护理知识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传授造口护理技巧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增强应对并发症能力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提供专业指导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定期造口护理门诊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专业护理人员指导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远程医疗咨询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建立支持网络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家长互助组织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社区支持项目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小儿造口护理的基本方法与技巧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小儿造口袋的选择与更换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选择合适的造口袋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根据造口类型选择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根据患儿年龄选择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根据患儿体重选择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造口袋更换方法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清洁造口周围皮肤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更换造口袋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检查造口情况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使用温和的皮肤清洁剂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避免使用刺激性强的清洁剂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每天清洗皮肤</a:t>
                </a:r>
                <a:endParaRPr/>
              </a:p>
            </p:txBody>
          </p:sp>
          <p:sp>
            <p:nvSpPr>
              <p:cNvPr id="3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</a:t>
                </a:r>
                <a:endParaRPr/>
              </a:p>
            </p:txBody>
          </p:sp>
        </p:grpSp>
        <p:grpSp>
          <p:nvGrpSpPr>
            <p:cNvPr id="3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保湿皮肤</a:t>
                </a:r>
                <a:endParaRPr/>
              </a:p>
            </p:txBody>
          </p:sp>
          <p:sp>
            <p:nvSpPr>
              <p:cNvPr id="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使用保湿霜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避免使用刺激性强的保湿产品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每天保湿皮肤</a:t>
                </a:r>
                <a:endParaRPr/>
              </a:p>
            </p:txBody>
          </p:sp>
        </p:grpSp>
        <p:grpSp>
          <p:nvGrpSpPr>
            <p:cNvPr id="3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防止皮肤损伤</a:t>
                </a:r>
                <a:endParaRPr/>
              </a:p>
            </p:txBody>
          </p:sp>
          <p:sp>
            <p:nvSpPr>
              <p:cNvPr id="3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避免摩擦皮肤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避免使用粘性较强的胶带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及时处理皮肤问题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小儿造口周围皮肤的护理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观察排便情况</a:t>
                </a:r>
                <a:endParaRPr/>
              </a:p>
            </p:txBody>
          </p:sp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观察排便颜色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观察排便形状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观察排便量</a:t>
                </a:r>
                <a:endParaRPr/>
              </a:p>
            </p:txBody>
          </p:sp>
          <p:sp>
            <p:nvSpPr>
              <p:cNvPr id="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处理排便问题</a:t>
                </a:r>
                <a:endParaRPr/>
              </a:p>
            </p:txBody>
          </p:sp>
          <p:sp>
            <p:nvSpPr>
              <p:cNvPr id="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造口排泄物异常处理</a:t>
                </a:r>
                <a:endParaRPr/>
              </a:p>
            </p:txBody>
          </p:sp>
          <p:sp>
            <p:nvSpPr>
              <p:cNvPr id="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小儿造口排便的观察与处理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https://d.book118.com/158115020042006037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小儿造口护理</vt:lpstr>
      <vt:lpstr>小儿造口术的原因及类型概述</vt:lpstr>
      <vt:lpstr>PowerPoint Presentation</vt:lpstr>
      <vt:lpstr>PowerPoint Presentation</vt:lpstr>
      <vt:lpstr>PowerPoint Presentation</vt:lpstr>
      <vt:lpstr>小儿造口护理的重要性及挑战</vt:lpstr>
      <vt:lpstr>PowerPoint Presentation</vt:lpstr>
      <vt:lpstr>PowerPoint Presentation</vt:lpstr>
      <vt:lpstr>PowerPoint Presentation</vt:lpstr>
      <vt:lpstr>小儿造口护理的基本方法与技巧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2024-09-17T01:08:44.418</cp:lastPrinted>
  <dcterms:created xsi:type="dcterms:W3CDTF">2024-09-16T17:08:44Z</dcterms:created>
  <dcterms:modified xsi:type="dcterms:W3CDTF">2024-09-16T17:08:46Z</dcterms:modified>
</cp:coreProperties>
</file>