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50A250-5659-4DA9-8E16-DEC736119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55DDBA-933B-4DAD-8F10-125108DFB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57E481-1D20-4F4E-81D8-8DC14D5A4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ACF837-686F-4C63-BBD8-BB340F6230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077D7A-681E-402C-81BA-362C8FE9EA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D2EC52-B179-4647-8206-B0660CBC8B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35CC6A-AD4F-452B-8EFD-13E4EFCF77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1E05E3-BCF0-4F7E-9FE7-81F10B5E3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0EAA4B-EC46-46EC-922C-93C18C2E20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905A9F-F168-4B2B-B850-591C4468AC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9D303-4D3E-4AC6-B6B8-FF242828B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1502103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职业技术教育专业一体化</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职业技术教育专业一体化概述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职业技术教育专业一体化模式构建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职业技术教育专业一体化实施路径</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职业技术教育专业一体化评价指标体系构建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职业技术教育专业一体化实施效果分析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随着产业结构调整和升级，对高素质技术技能人才的需求日益迫切，职业技术教育专业一体化是适应这一需求的必然趋势。</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社会经济发展需求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当前，我国职业教育正处于由规模扩张向质量提升转变的关键时期，推进专业一体化是提升职业教育质量的重要途径。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教育改革方向</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通过专业一体化，可以打破传统学科界限，实现知识、技能和素养的有机融合，促进学生全面发展。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学生全面发展需要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近年来，我国职业教育在专业一体化方面进行了积极探索和实践，取得了一定成效。但仍存在一些问题，如专业设置重复、课程结构不合理、教学资源浪费等。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德国、澳大利亚等发达国家在职业教育专业一体化方面起步较早，积累了丰富的经验。他们注重职业教育与普通教育的融通，强调学生综合职业能力的培养。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281" r="25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74" b="287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深化职业教育改革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通过专业一体化研究，可以推动职业教育教学改革向纵深发展，提高人才培养质量。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促进产教融合</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专业一体化有助于实现产业与教育的深度融合，提高职业教育的针对性和实效性。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服务经济社会发展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专业一体化可以更好地满足经济社会发展对高素质技术技能人才的需求，促进经济转型升级和高质量发展。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职业技术教育专业一体化概述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职业技术教育专业一体化是指将理论教育与实践技能培养相结合，形成连贯、系统的教育体系，旨在培养具备综合职业能力和高素质的技术技能人才。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一体化教育的定义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一体化教育强调理论与实践的紧密结合，注重知识的连贯性和系统性，同时关注学生的职业素养和综合能力培养，以实现教育教学的整体优化。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一体化的内涵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心理学基础</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一体化教育借鉴心理学理论，关注学生的心理特点和认知规律，通过激发学生的学习兴趣和动机，提高教学效果。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教育学基础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一体化教育遵循教育学原理，以学生为中心，关注学生的全面发展，注重因材施教和个性化教学。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社会学基础</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一体化教育考虑社会需求和职业发展，以培养适应社会需要的高素质人才为目标，强调教育的社会功能。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917" r="209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750" r="24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国内外实践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国内外许多职业技术教育机构在实践中探索一体化教育模式，通过整合教育资源、优化课程设置、加强校企合作等方式，提高教育教学质量和学生的综合职业能力。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典型案例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一些成功的职业技术教育专业一体化实践案例表明，一体化教育能够提高学生的职业素养和综合能力，增强就业竞争力，同时也有助于提升教育机构的办学水平和社会声誉。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挑战与对策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在实践中，一体化教育面临着教育资源整合、师资队伍建设、教学评价等方面的挑战。为应对这些挑战，需要采取一系列措施，如加强政策引导、加大投入力度、完善评价机制等。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实践探索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职业技术教育专业一体化模式构建</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8" name="AutoShape 8"/>
          <p:cNvSpPr/>
          <p:nvPr/>
        </p:nvSpPr>
        <p:spPr>
          <a:xfrm>
            <a:off x="1776120" y="185031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AutoShape 9"/>
          <p:cNvSpPr/>
          <p:nvPr/>
        </p:nvSpPr>
        <p:spPr>
          <a:xfrm>
            <a:off x="1939991" y="2224546"/>
            <a:ext cx="2733221" cy="984874"/>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以市场需求为导向，紧密对接产业发展，动态调整专业设置和教学内容。</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市场需求导向</a:t>
            </a:r>
            <a:endParaRPr lang="en-US" sz="1100"/>
          </a:p>
        </p:txBody>
      </p:sp>
      <p:sp>
        <p:nvSpPr>
          <p:cNvPr id="11" name="AutoShape 11"/>
          <p:cNvSpPr/>
          <p:nvPr/>
        </p:nvSpPr>
        <p:spPr>
          <a:xfrm rot="16200000">
            <a:off x="8874284" y="3756025"/>
            <a:ext cx="246696" cy="256571"/>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AutoShape 14"/>
          <p:cNvSpPr/>
          <p:nvPr/>
        </p:nvSpPr>
        <p:spPr>
          <a:xfrm>
            <a:off x="5476375" y="1849873"/>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AutoShape 15"/>
          <p:cNvSpPr/>
          <p:nvPr/>
        </p:nvSpPr>
        <p:spPr>
          <a:xfrm>
            <a:off x="5640019" y="2224546"/>
            <a:ext cx="2733675" cy="92964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加强校企合作，推动学校与企业共同制定人才培养方案，实现人才培养与市场需求的有效对接。</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校企合作</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AutoShape 18"/>
          <p:cNvSpPr/>
          <p:nvPr/>
        </p:nvSpPr>
        <p:spPr>
          <a:xfrm>
            <a:off x="3730156" y="4603200"/>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9" name="AutoShape 19"/>
          <p:cNvSpPr/>
          <p:nvPr/>
        </p:nvSpPr>
        <p:spPr>
          <a:xfrm>
            <a:off x="3893800"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深化产教融合，促进教育链、人才链与产业链、创新链有机衔接。</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产教融合</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22" name="AutoShape 22"/>
          <p:cNvSpPr/>
          <p:nvPr/>
        </p:nvSpPr>
        <p:spPr>
          <a:xfrm>
            <a:off x="7485508" y="460245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23" name="AutoShape 23"/>
          <p:cNvSpPr/>
          <p:nvPr/>
        </p:nvSpPr>
        <p:spPr>
          <a:xfrm>
            <a:off x="7649152"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注重理论与实践相结合，强化实践教学环节，提高学生的实践能力和职业素养。</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理论与实践相结合</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模式构建原则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167" r="161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专业设置与调整</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课程体系建设</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实践教学体系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师资队伍建设</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模式构建内容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根据市场需求和产业发展趋势，动态调整专业设置，优化专业结构。</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加强实践教学环节，完善实践教学体系，提高学生的实践能力和职业素养。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构建以职业能力为核心的课程体系，注重课程的实用性和前瞻性。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加强师资队伍建设，提高教师的专业素养和实践能力，打造“双师型”教师队伍。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50" r="16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通过市场调研、企业访谈等方式，了解市场需求和产业发展趋势，为专业一体化模式构建提供依据。</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调研分析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专家论证</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实践探索</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政策保障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邀请行业专家、教育专家等进行论证，确保专业一体化模式构建的科学性和合理性。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鼓励学校和企业进行实践探索，不断总结经验教训，完善专业一体化模式。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政府应出台相关政策措施，为职业技术教育专业一体化模式构建提供政策保障和支持。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模式构建方法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职业技术教育专业一体化实施路径</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制定一体化课程标准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依据行业企业需求和职业标准，制定专业核心课程的一体化课程标准，明确课程目标、内容、教学方法和评价方式。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构建模块化课程体系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根据职业能力培养要求，将课程内容划分为若干个模块，每个模块对应一个特定的职业能力，实现课程内容的整合和优化。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强化实践教学环节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加大实践教学的比重，通过案例分析、项目实训、顶岗实习等方式，提高学生的实践能力和职业素养。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课程体系改革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https://d.book118.com/158115021035006043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2024-09-22T18:15:51.137</cp:lastPrinted>
  <dcterms:created xsi:type="dcterms:W3CDTF">2024-09-22T10:15:51Z</dcterms:created>
  <dcterms:modified xsi:type="dcterms:W3CDTF">2024-09-22T10:15:53Z</dcterms:modified>
</cp:coreProperties>
</file>