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F5DB7-D9B3-4CE7-A02A-95F049C37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952F7-EA32-40DF-A2B3-3CE017A5E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1961F-91B3-4B3D-B5D3-AF878D888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50F53-298B-4D36-AE01-9B45B6D36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802BF2-3952-4007-993B-E7D062186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4D2462-4711-47F7-8B8F-8E9EBA95B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F23B8A-DB64-43F6-A1FD-A76320404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7FCAE-C0C4-477E-85CF-5D1207B0D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FE3A9-68EA-4379-B526-877E37B18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A3BC7-0E49-4AD3-8690-120C15115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30645-9BC2-4237-83E4-86DEF4A0D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16033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智慧农业的可持续发展与农产品品质提升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可持续发展理念在智慧农业中应用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农产品品质提升策略及实践案例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科技创新在智慧农业中作用及挑战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社会共治在推动智慧农业发展中作用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总结与展望：实现智慧农业可持续发展和农产品品质提升共赢局面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智慧农业是运用现代科技手段，通过物联网、大数据、人工智能等技术，对农业生产全过程进行智能化管理，实现农业生产高效、优质、安全、环保的现代化农业模式。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具有精准化、自动化、智能化、数据化等特点，能够显著提高农业生产效率、降低成本、提升农产品品质。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近年来，我国智慧农业发展迅速，政府和企业纷纷加大投入，推动智慧农业技术创新和应用。目前，我国智慧农业已经在设施农业、精准农业、农业信息化等方面取得显著成果。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发达国家在智慧农业方面起步较早，已经形成了较为成熟的智慧农业体系。例如，美国、欧洲等国家和地区在精准农业、智能农机装备、农业信息化等方面处于领先地位。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我国政府高度重视智慧农业发展，出台了一系列政策措施，包括加大财政投入、加强科技创新、推动产学研合作等，为智慧农业发展提供了有力保障。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农产品品质和安全的关注度不断提高，市场对高品质、安全、健康的农产品需求不断增加。同时，农业生产者也希望通过智慧农业技术提高生产效率、降低成本、增加收益。因此，智慧农业具有广阔的市场前景和发展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可持续发展理念在智慧农业中应用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通过智慧农业技术，保护和恢复农业生态系统，提高土壤质量，减少水土流失和荒漠化。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农业生态系统保护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资源高效利用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利用精准农业技术，实现水、肥、药等农业投入品的精准施用，提高资源利用效率。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通过智慧农业技术，保护和利用农业生物多样性，提高农业生态系统的稳定性和可持续性。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生态环境保护与资源高效利用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推广节能型农业机械和设施，提高农业生产能效，减少能源消耗。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加强农业废弃物资源化利用，推广生态农业模式，减少农业面源污染。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减排技术应用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通过改进农业生产方式和管理模式，促进低碳农业发展，降低农业生产过程中的碳排放。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低碳农业发展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节能减排技术应用与推广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农民收入增加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智慧农业的发展可以带动农村产业升级和农民就业增收，提高农民收入水平。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社会效益改善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智慧农业的发展有助于保障国家粮食安全和农产品质量安全，提高社会效益。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农业产值提升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通过智慧农业技术的应用，提高农业生产效率和管理水平，促进农业产值提升。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500" r="29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社会经济效益综合评价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农产品品质提升策略及实践案例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通过基因编辑、杂交育种等现代生物技术手段，选育高产、优质、抗逆性强的农作物新品种，提高农产品的品质和产量。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采用先进的栽培技术，如精准施肥、节水灌溉、设施农业等，提高农作物的生长环境和管理水平，进而提升农产品的品质。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优质品种选育与栽培技术改进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栽培技术改进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优质品种选育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通过引入物联网、大数据等现代信息技术手段，实现农业生产全过程的实时监控和数据分析，提高农业生产的精准度和效率。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标准化生产流程建立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制定完善的农产品生产标准和质量安全标准，建立从农田到餐桌的全程可追溯体系，确保农产品的品质和安全。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精细化管理与标准化生产流程建立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https://d.book118.com/158116033005006031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2024-09-07T17:04:25.494</cp:lastPrinted>
  <dcterms:created xsi:type="dcterms:W3CDTF">2024-09-07T09:04:25Z</dcterms:created>
  <dcterms:modified xsi:type="dcterms:W3CDTF">2024-09-07T09:04:27Z</dcterms:modified>
</cp:coreProperties>
</file>