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0A30D-4CE6-44B3-8146-25025D858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88C02-D7FF-45A9-AB99-536FD4257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48602-20FA-4D4C-BCF6-29C4C4368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CB924-D24E-4DCB-A06C-2A1CD8F5D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F2000E-66BE-4137-B080-AD4A7CAEB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DC328-F83D-4E8F-B0FB-ABBFBD1A4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0A275-C667-4646-8353-0891D6BE0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10981-1637-48FE-9C31-050E97A3C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961E2-47E5-45FB-A628-70E870691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7A300-4AC7-4B45-81C9-E2C9DD9EC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B7198-DA2A-42AB-93BB-9AB577DCB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16057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趣味护理讲课比赛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趣味护理实践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比赛流程和规则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提高护理专业学生对护理知识的兴趣和热情，增强他们的教学和沟通能力，以及培养他们的创新思维。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随着护理行业的不断发展，对护理人才的需求日益增加，同时也对护理人才的培养提出了更高的要求。为了适应这一需求，趣味护理讲课比赛应运而生，旨在通过创新的教学方式，培养出更优秀的护理人才。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47" r="2954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比赛以护理知识为主题，采用趣味性的讲课形式，参赛者需自行设计课程内容和授课方式。此外，比赛还注重培养参赛者的创新思维和团队协作能力。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比赛采用趣味性的讲课形式，使参赛者在轻松愉快的氛围中学习和交流。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比赛内容以护理知识为主题，保证了比赛的专业性和实用性。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鼓励参赛者发挥创新思维，自行设计课程内容和授课方式，有助于培养他们的创新意识和能力。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比赛过程中设置了观众提问环节，增强了比赛的互动性和参与感。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趣味性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比赛的特色和亮点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护理是一门关注和照顾人的专业，其重要性在于提供必要的医疗和心理支持，促进患者的康复和健康。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护理是医疗保健体系的重要组成部分，它涵盖了从预防、治疗到康复的各个方面。护理人员通过专业的知识和技能，为患者提供全方位的照顾，包括病情观察、症状缓解、心理支持等。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护理工作需要遵循一定的原则和技巧，包括科学性、规范性、人文关怀和同理心等。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要求护理人员掌握扎实的医学知识，能够准确判断病情并提供有效的护理措施。规范性则强调护理操作应遵循一定的标准和流程，确保患者安全。人文关怀和同理心要求护理人员关注患者的情感需求，尊重患者的意愿和人格，提供人性化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护理的基本原则和技巧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良好的沟通技巧是护理工作中不可或缺的一部分，它有助于建立良好的医患关系，提高患者满意度。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具备良好的沟通技巧，包括倾听、表达、询问和观察等能力。倾听是了解患者需求的关键，表达则要清晰明确，询问有助于获取更多信息，观察则能及时发现患者的异常情况。通过有效的沟通，护理人员能够更好地理解患者需求，提供更加贴心的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护理中的沟通技巧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趣味护理实践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护理技能游戏化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护理知识故事化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护理环境美化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4" r="19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844" b="24844"/>
          <a:stretch>
            <a:fillRect/>
          </a:stretch>
        </p:blipFill>
        <p:spPr>
          <a:xfrm>
            <a:off x="4343400" y="1390334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000" r="60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护理中的趣味元素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将护理技能与游戏结合，使患者在轻松愉快的氛围中掌握护理技能。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通过故事的形式传授护理知识，使患者更容易理解和记忆。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通过布置温馨、舒适的护理环境，提高患者的心理舒适度。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通过趣味游戏帮助患者进行康复训练，提高患者的康复效果。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00" r="19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通过故事化的护理知识传授，使患者快速掌握自我护理技巧。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通过美化护理环境，提高患者的心理舒适度，促进康复进程。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趣味护理案例分享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https://d.book118.com/158116057055006043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2024-09-22T23:27:11.043</cp:lastPrinted>
  <dcterms:created xsi:type="dcterms:W3CDTF">2024-09-22T15:27:11Z</dcterms:created>
  <dcterms:modified xsi:type="dcterms:W3CDTF">2024-09-22T15:27:12Z</dcterms:modified>
</cp:coreProperties>
</file>