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499CC-8043-461E-9D87-F5506E81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7E91A-FAEA-46A9-AD28-067531007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86874-8685-4002-A8AC-1800C5B28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26C36-049E-4178-B314-D76473030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4A2B76-256C-4946-A042-7102B8464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6D2535-C8AE-47F2-A1CF-7D9D18B8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CA8398-BDB5-4A6C-948A-E74780B6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D3D70-EB14-4AC0-9B0F-C44FAE293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6F1B5-8260-419D-8042-C7271E353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35F5E-01A4-4BBB-AC80-9BD1EA0D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2225A-268E-49A1-8169-6A9172F11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0010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培养学生的心理抗压能力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学生心理抗压能力现状分析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心理抗压能力培养策略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心理抗压能力培养实践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心理抗压能力培养效果评估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2" b="204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当前社会竞争激烈，学生面临着来自学业、家庭、社交等多方面的压力，培养其心理抗压能力显得尤为重要。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教育不仅仅是传授知识，更重要的是培养学生健全的人格和心理素质，使其具备应对挫折和困难的能力。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具备良好的心理抗压能力有助于学生更好地适应未来社会的挑战，实现个人价值和社会价值的统一。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通过有针对性的教育和训练，提高学生的心理承受力、自我调节能力和逆境应对能力。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普及心理健康知识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让学生了解心理健康的重要性，掌握基本的心理调适方法。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个性化心理辅导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针对不同学生的心理问题，提供个性化的心理辅导和支持。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创设良好校园环境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营造积极、健康、和谐的校园环境，减轻学生的心理压力。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家校合作共育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加强家校沟通与合作，共同关注学生的心理健康状况，形成教育合力。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学生心理抗压能力现状分析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学生心理抗压能力普遍较弱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根据多项调查显示，当前学生心理抗压能力普遍较弱，遇到挫折和困难时容易产生消极情绪和心态。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学生的学习、生活、人际关系等方面都可能成为压力的来源，如考试成绩、家庭期望、社交压力等。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性别和年级差异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不同性别和年级的学生在心理抗压能力上存在差异，女生相对男生更容易受到情绪的影响，高年级学生相比低年级学生面临更多的压力。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现状调查结果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存在的问题和困难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部分学校缺乏专业的心理辅导老师和完善的心理辅导体系，无法满足学生的实际需求。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一些家庭在教育孩子时过于注重学习成绩，忽视了孩子的心理素质和抗压能力培养。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当前社会竞争激烈，对学生的期望和要求不断提高，导致学生面临巨大的心理压力。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缺乏有效的心理辅导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社会环境压力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心理抗压能力培养策略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培养学生的自信心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鼓励学生相信自己的能力和潜力，学会在困难面前保持自信，积极寻求解决问题的方法。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引导学生积极归因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教育学生学会将成功归因于自己的努力和能力，将失败归因于外部因素或暂时性的困难，从而保持积极的心态。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帮助学生建立正确的挫折观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教育学生认识到挫折是人生中不可避免的一部分，通过面对挫折，可以培养坚韧不拔的品质。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认知调整策略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教会学生识别情绪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帮助学生了解自己的情绪，学会识别自己和他人的情绪，从而更好地管理自己的情绪。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培养学生的情绪调节能力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教育学生学会通过积极的思考、放松训练、寻求社会支持等方式来调节自己的情绪，保持情绪稳定。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鼓励学生积极表达情绪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创造一个安全、支持性的环境，让学生敢于表达自己的情绪和感受，从而减轻心理压力。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https://d.book118.com/158120010060006030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2024-09-06T22:16:15.387</cp:lastPrinted>
  <dcterms:created xsi:type="dcterms:W3CDTF">2024-09-06T14:16:15Z</dcterms:created>
  <dcterms:modified xsi:type="dcterms:W3CDTF">2024-09-06T14:16:17Z</dcterms:modified>
</cp:coreProperties>
</file>