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4580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2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7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tags" Target="../tags/tag17.xml" /><Relationship Id="rId8" Type="http://schemas.openxmlformats.org/officeDocument/2006/relationships/tags" Target="../tags/tag18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27.xml" /><Relationship Id="rId11" Type="http://schemas.openxmlformats.org/officeDocument/2006/relationships/tags" Target="../tags/tag2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9.xml" /><Relationship Id="rId3" Type="http://schemas.openxmlformats.org/officeDocument/2006/relationships/tags" Target="../tags/tag30.xml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tags" Target="../tags/tag33.xml" /><Relationship Id="rId7" Type="http://schemas.openxmlformats.org/officeDocument/2006/relationships/tags" Target="../tags/tag34.xml" /><Relationship Id="rId8" Type="http://schemas.openxmlformats.org/officeDocument/2006/relationships/tags" Target="../tags/tag35.xml" /><Relationship Id="rId9" Type="http://schemas.openxmlformats.org/officeDocument/2006/relationships/tags" Target="../tags/tag36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7.xml" /><Relationship Id="rId3" Type="http://schemas.openxmlformats.org/officeDocument/2006/relationships/tags" Target="../tags/tag38.xml" /><Relationship Id="rId4" Type="http://schemas.openxmlformats.org/officeDocument/2006/relationships/tags" Target="../tags/tag39.xml" /><Relationship Id="rId5" Type="http://schemas.openxmlformats.org/officeDocument/2006/relationships/tags" Target="../tags/tag40.xml" /><Relationship Id="rId6" Type="http://schemas.openxmlformats.org/officeDocument/2006/relationships/tags" Target="../tags/tag41.xml" /><Relationship Id="rId7" Type="http://schemas.openxmlformats.org/officeDocument/2006/relationships/tags" Target="../tags/tag42.xml" /><Relationship Id="rId8" Type="http://schemas.openxmlformats.org/officeDocument/2006/relationships/tags" Target="../tags/tag43.xml" /><Relationship Id="rId9" Type="http://schemas.openxmlformats.org/officeDocument/2006/relationships/tags" Target="../tags/tag44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53.xml" /><Relationship Id="rId11" Type="http://schemas.openxmlformats.org/officeDocument/2006/relationships/tags" Target="../tags/tag5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tags" Target="../tags/tag51.xml" /><Relationship Id="rId9" Type="http://schemas.openxmlformats.org/officeDocument/2006/relationships/tags" Target="../tags/tag5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tags" Target="../tags/tag59.xml" /><Relationship Id="rId7" Type="http://schemas.openxmlformats.org/officeDocument/2006/relationships/tags" Target="../tags/tag60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2578C6-B73B-4555-92DF-074B2FC7E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C4509B-083C-4383-8D8A-429C900CD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974007-C894-4DEB-8733-C9B2C298C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C5C7A0-9D3B-4BC1-A549-1F08F6BD7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F5585-B7FD-4777-A204-B7ABE5777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53322D-8D39-44E8-8529-8DF694C80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A4E4B3-1D69-41D2-ABF5-CD208E038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CBA1F-C05D-4283-A9EA-536F8EDF3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F6392D3-6239-4CBF-8DE4-115DD3862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05C901-A497-42E4-9F00-654E8DC1E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D90B4C-FCB9-4243-958E-BD9E03F517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68" name="椭圆 11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7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cxnSp>
        <p:nvCxnSpPr>
          <p:cNvPr id="3145729" name="直接连接符 10"/>
          <p:cNvCxnSpPr/>
          <p:nvPr>
            <p:custDataLst>
              <p:tags r:id="rId5"/>
            </p:custDataLst>
          </p:nvPr>
        </p:nvCxnSpPr>
        <p:spPr>
          <a:xfrm>
            <a:off x="1072515" y="3743015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椭圆 9"/>
          <p:cNvSpPr/>
          <p:nvPr>
            <p:custDataLst>
              <p:tags r:id="rId6"/>
            </p:custDataLst>
          </p:nvPr>
        </p:nvSpPr>
        <p:spPr>
          <a:xfrm flipH="1">
            <a:off x="1072515" y="4060190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7"/>
            </p:custDataLst>
          </p:nvPr>
        </p:nvSpPr>
        <p:spPr>
          <a:xfrm>
            <a:off x="1414780" y="4227830"/>
            <a:ext cx="35725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lvl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072515" y="1689735"/>
            <a:ext cx="9182100" cy="6781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/>
            <p:custDataLst>
              <p:tags r:id="rId9"/>
            </p:custDataLst>
          </p:nvPr>
        </p:nvSpPr>
        <p:spPr>
          <a:xfrm>
            <a:off x="1072515" y="2382520"/>
            <a:ext cx="9182100" cy="118237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86" name="椭圆 470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>
              <a:defRPr>
                <a:sym typeface="+mn-ea"/>
              </a:defRPr>
            </a:lvl1pPr>
            <a:lvl2pPr>
              <a:defRPr>
                <a:sym typeface="+mn-ea"/>
              </a:defRPr>
            </a:lvl2pPr>
            <a:lvl3pPr>
              <a:defRPr>
                <a:sym typeface="+mn-ea"/>
              </a:defRPr>
            </a:lvl3pPr>
            <a:lvl4pPr>
              <a:defRPr>
                <a:sym typeface="+mn-ea"/>
              </a:defRPr>
            </a:lvl4pPr>
            <a:lvl5pPr>
              <a:defRPr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1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98" name="椭圆 9"/>
          <p:cNvSpPr/>
          <p:nvPr>
            <p:custDataLst>
              <p:tags r:id="rId3"/>
            </p:custDataLst>
          </p:nvPr>
        </p:nvSpPr>
        <p:spPr>
          <a:xfrm>
            <a:off x="83345" y="1993155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46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0" name="任意多边形: 形状 21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2" name="任意多边形: 形状 6"/>
          <p:cNvSpPr/>
          <p:nvPr>
            <p:custDataLst>
              <p:tags r:id="rId5"/>
            </p:custDataLst>
          </p:nvPr>
        </p:nvSpPr>
        <p:spPr>
          <a:xfrm>
            <a:off x="5598795" y="1024890"/>
            <a:ext cx="6269355" cy="4618990"/>
          </a:xfrm>
          <a:custGeom>
            <a:gdLst>
              <a:gd name="connsiteX0" fmla="*/ 323492 w 6269502"/>
              <a:gd name="connsiteY0" fmla="*/ 0 h 3591920"/>
              <a:gd name="connsiteX1" fmla="*/ 5946010 w 6269502"/>
              <a:gd name="connsiteY1" fmla="*/ 0 h 3591920"/>
              <a:gd name="connsiteX2" fmla="*/ 6269502 w 6269502"/>
              <a:gd name="connsiteY2" fmla="*/ 323492 h 3591920"/>
              <a:gd name="connsiteX3" fmla="*/ 6269502 w 6269502"/>
              <a:gd name="connsiteY3" fmla="*/ 3267654 h 3591920"/>
              <a:gd name="connsiteX4" fmla="*/ 6006409 w 6269502"/>
              <a:gd name="connsiteY4" fmla="*/ 3590459 h 3591920"/>
              <a:gd name="connsiteX5" fmla="*/ 5991917 w 6269502"/>
              <a:gd name="connsiteY5" fmla="*/ 3591920 h 3591920"/>
              <a:gd name="connsiteX6" fmla="*/ 5991917 w 6269502"/>
              <a:gd name="connsiteY6" fmla="*/ 1196144 h 3591920"/>
              <a:gd name="connsiteX7" fmla="*/ 5667969 w 6269502"/>
              <a:gd name="connsiteY7" fmla="*/ 872196 h 3591920"/>
              <a:gd name="connsiteX8" fmla="*/ 0 w 6269502"/>
              <a:gd name="connsiteY8" fmla="*/ 872196 h 3591920"/>
              <a:gd name="connsiteX9" fmla="*/ 0 w 6269502"/>
              <a:gd name="connsiteY9" fmla="*/ 323492 h 3591920"/>
              <a:gd name="connsiteX10" fmla="*/ 323492 w 6269502"/>
              <a:gd name="connsiteY10" fmla="*/ 0 h 35919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6269502" h="3591920">
                <a:moveTo>
                  <a:pt x="323492" y="0"/>
                </a:moveTo>
                <a:lnTo>
                  <a:pt x="5946010" y="0"/>
                </a:lnTo>
                <a:cubicBezTo>
                  <a:pt x="6124670" y="0"/>
                  <a:pt x="6269502" y="144832"/>
                  <a:pt x="6269502" y="323492"/>
                </a:cubicBezTo>
                <a:lnTo>
                  <a:pt x="6269502" y="3267654"/>
                </a:lnTo>
                <a:cubicBezTo>
                  <a:pt x="6269502" y="3426884"/>
                  <a:pt x="6156555" y="3559734"/>
                  <a:pt x="6006409" y="3590459"/>
                </a:cubicBezTo>
                <a:lnTo>
                  <a:pt x="5991917" y="3591920"/>
                </a:lnTo>
                <a:lnTo>
                  <a:pt x="5991917" y="1196144"/>
                </a:lnTo>
                <a:cubicBezTo>
                  <a:pt x="5991917" y="1017232"/>
                  <a:pt x="5846881" y="872196"/>
                  <a:pt x="5667969" y="872196"/>
                </a:cubicBezTo>
                <a:lnTo>
                  <a:pt x="0" y="872196"/>
                </a:lnTo>
                <a:lnTo>
                  <a:pt x="0" y="323492"/>
                </a:lnTo>
                <a:cubicBezTo>
                  <a:pt x="0" y="144832"/>
                  <a:pt x="144832" y="0"/>
                  <a:pt x="323492" y="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</a:gradFill>
          <a:ln w="19050">
            <a:noFill/>
            <a:prstDash val="solid"/>
          </a:ln>
          <a:effectLst>
            <a:outerShdw blurRad="190500" dist="38100" dir="2700000" algn="tl" rotWithShape="0">
              <a:schemeClr val="accent1">
                <a:alpha val="3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4" name="矩形: 圆顶角 3"/>
          <p:cNvSpPr/>
          <p:nvPr>
            <p:custDataLst>
              <p:tags r:id="rId6"/>
            </p:custDataLst>
          </p:nvPr>
        </p:nvSpPr>
        <p:spPr>
          <a:xfrm>
            <a:off x="611505" y="2363470"/>
            <a:ext cx="10979785" cy="3766185"/>
          </a:xfrm>
          <a:prstGeom prst="round2SameRect">
            <a:avLst>
              <a:gd name="adj1" fmla="val 8602"/>
              <a:gd name="adj2" fmla="val 9160"/>
            </a:avLst>
          </a:prstGeom>
          <a:solidFill>
            <a:schemeClr val="bg1">
              <a:alpha val="76000"/>
            </a:schemeClr>
          </a:solidFill>
          <a:ln w="19050"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7"/>
            </p:custDataLst>
          </p:nvPr>
        </p:nvSpPr>
        <p:spPr>
          <a:xfrm>
            <a:off x="6089015" y="1332230"/>
            <a:ext cx="5139690" cy="93789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000" b="1" i="0" u="none" strike="noStrike" kern="1200" cap="none" spc="300" normalizeH="0" baseline="0" noProof="1">
                <a:gradFill>
                  <a:gsLst>
                    <a:gs pos="0">
                      <a:schemeClr val="bg1"/>
                    </a:gs>
                    <a:gs pos="85000">
                      <a:schemeClr val="bg1">
                        <a:alpha val="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681355" y="810260"/>
            <a:ext cx="2527935" cy="136652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l="299" b="43750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椭圆 9"/>
          <p:cNvSpPr/>
          <p:nvPr>
            <p:custDataLst>
              <p:tags r:id="rId3"/>
            </p:custDataLst>
          </p:nvPr>
        </p:nvSpPr>
        <p:spPr>
          <a:xfrm>
            <a:off x="8440506" y="1648918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18" name="任意多边形: 形状 3"/>
          <p:cNvSpPr/>
          <p:nvPr>
            <p:custDataLst>
              <p:tags r:id="rId4"/>
            </p:custDataLst>
          </p:nvPr>
        </p:nvSpPr>
        <p:spPr>
          <a:xfrm flipH="1">
            <a:off x="1" y="0"/>
            <a:ext cx="3221349" cy="3297836"/>
          </a:xfrm>
          <a:custGeom>
            <a:gdLst>
              <a:gd name="connsiteX0" fmla="*/ 3221349 w 3221349"/>
              <a:gd name="connsiteY0" fmla="*/ 0 h 3297836"/>
              <a:gd name="connsiteX1" fmla="*/ 112437 w 3221349"/>
              <a:gd name="connsiteY1" fmla="*/ 0 h 3297836"/>
              <a:gd name="connsiteX2" fmla="*/ 51773 w 3221349"/>
              <a:gd name="connsiteY2" fmla="*/ 235931 h 3297836"/>
              <a:gd name="connsiteX3" fmla="*/ 0 w 3221349"/>
              <a:gd name="connsiteY3" fmla="*/ 749508 h 3297836"/>
              <a:gd name="connsiteX4" fmla="*/ 2548328 w 3221349"/>
              <a:gd name="connsiteY4" fmla="*/ 3297836 h 3297836"/>
              <a:gd name="connsiteX5" fmla="*/ 3061905 w 3221349"/>
              <a:gd name="connsiteY5" fmla="*/ 3246063 h 3297836"/>
              <a:gd name="connsiteX6" fmla="*/ 3221349 w 3221349"/>
              <a:gd name="connsiteY6" fmla="*/ 3205066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21349" h="3297836">
                <a:moveTo>
                  <a:pt x="3221349" y="0"/>
                </a:moveTo>
                <a:lnTo>
                  <a:pt x="112437" y="0"/>
                </a:lnTo>
                <a:lnTo>
                  <a:pt x="51773" y="235931"/>
                </a:lnTo>
                <a:cubicBezTo>
                  <a:pt x="17827" y="401821"/>
                  <a:pt x="0" y="573583"/>
                  <a:pt x="0" y="749508"/>
                </a:cubicBezTo>
                <a:cubicBezTo>
                  <a:pt x="0" y="2156911"/>
                  <a:pt x="1140925" y="3297836"/>
                  <a:pt x="2548328" y="3297836"/>
                </a:cubicBezTo>
                <a:cubicBezTo>
                  <a:pt x="2724253" y="3297836"/>
                  <a:pt x="2896015" y="3280009"/>
                  <a:pt x="3061905" y="3246063"/>
                </a:cubicBezTo>
                <a:lnTo>
                  <a:pt x="3221349" y="3205066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20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140585" y="2085340"/>
            <a:ext cx="2395220" cy="251968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77000">
                      <a:schemeClr val="accent2">
                        <a:alpha val="56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4757420" y="2085340"/>
            <a:ext cx="5833110" cy="2520315"/>
          </a:xfrm>
          <a:prstGeom prst="rect">
            <a:avLst/>
          </a:prstGeom>
          <a:noFill/>
        </p:spPr>
        <p:txBody>
          <a:bodyPr wrap="square" lIns="0" tIns="0" rIns="0" bIns="0" rtlCol="0" anchor="ctr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1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2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椭圆 8"/>
          <p:cNvSpPr/>
          <p:nvPr>
            <p:custDataLst>
              <p:tags r:id="rId5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44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065" y="1378585"/>
            <a:ext cx="5342255" cy="4508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330" y="1379220"/>
            <a:ext cx="5342255" cy="44894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椭圆 10"/>
          <p:cNvSpPr/>
          <p:nvPr>
            <p:custDataLst>
              <p:tags r:id="rId7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62" name="椭圆 6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6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4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6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473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86" name="椭圆 7"/>
          <p:cNvSpPr/>
          <p:nvPr>
            <p:custDataLst>
              <p:tags r:id="rId3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88" name="副标题"/>
          <p:cNvSpPr txBox="1">
            <a:spLocks noGrp="1"/>
          </p:cNvSpPr>
          <p:nvPr>
            <p:ph type="body" idx="2" hasCustomPrompt="1"/>
            <p:custDataLst>
              <p:tags r:id="rId4"/>
            </p:custDataLst>
          </p:nvPr>
        </p:nvSpPr>
        <p:spPr>
          <a:xfrm>
            <a:off x="608330" y="1324610"/>
            <a:ext cx="10968990" cy="4699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2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VCG41N607742010" descr="图片包含 桌子, 香蕉, 盘子, 表面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798" name="椭圆 11"/>
          <p:cNvSpPr/>
          <p:nvPr>
            <p:custDataLst>
              <p:tags r:id="rId3"/>
            </p:custDataLst>
          </p:nvPr>
        </p:nvSpPr>
        <p:spPr>
          <a:xfrm>
            <a:off x="83345" y="1776620"/>
            <a:ext cx="1366360" cy="136636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shap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0" name="任意多边形: 形状 16"/>
          <p:cNvSpPr/>
          <p:nvPr>
            <p:custDataLst>
              <p:tags r:id="rId4"/>
            </p:custDataLst>
          </p:nvPr>
        </p:nvSpPr>
        <p:spPr>
          <a:xfrm>
            <a:off x="8934138" y="0"/>
            <a:ext cx="3257862" cy="3297836"/>
          </a:xfrm>
          <a:custGeom>
            <a:gdLst>
              <a:gd name="connsiteX0" fmla="*/ 112437 w 3257862"/>
              <a:gd name="connsiteY0" fmla="*/ 0 h 3297836"/>
              <a:gd name="connsiteX1" fmla="*/ 3257862 w 3257862"/>
              <a:gd name="connsiteY1" fmla="*/ 0 h 3297836"/>
              <a:gd name="connsiteX2" fmla="*/ 3257862 w 3257862"/>
              <a:gd name="connsiteY2" fmla="*/ 3195677 h 3297836"/>
              <a:gd name="connsiteX3" fmla="*/ 3061905 w 3257862"/>
              <a:gd name="connsiteY3" fmla="*/ 3246063 h 3297836"/>
              <a:gd name="connsiteX4" fmla="*/ 2548328 w 3257862"/>
              <a:gd name="connsiteY4" fmla="*/ 3297836 h 3297836"/>
              <a:gd name="connsiteX5" fmla="*/ 0 w 3257862"/>
              <a:gd name="connsiteY5" fmla="*/ 749508 h 3297836"/>
              <a:gd name="connsiteX6" fmla="*/ 51773 w 3257862"/>
              <a:gd name="connsiteY6" fmla="*/ 235931 h 32978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257862" h="3297836">
                <a:moveTo>
                  <a:pt x="112437" y="0"/>
                </a:moveTo>
                <a:lnTo>
                  <a:pt x="3257862" y="0"/>
                </a:lnTo>
                <a:lnTo>
                  <a:pt x="3257862" y="3195677"/>
                </a:lnTo>
                <a:lnTo>
                  <a:pt x="3061905" y="3246063"/>
                </a:lnTo>
                <a:cubicBezTo>
                  <a:pt x="2896015" y="3280009"/>
                  <a:pt x="2724253" y="3297836"/>
                  <a:pt x="2548328" y="3297836"/>
                </a:cubicBezTo>
                <a:cubicBezTo>
                  <a:pt x="1140925" y="3297836"/>
                  <a:pt x="0" y="2156911"/>
                  <a:pt x="0" y="749508"/>
                </a:cubicBezTo>
                <a:cubicBezTo>
                  <a:pt x="0" y="573583"/>
                  <a:pt x="17827" y="401821"/>
                  <a:pt x="51773" y="235931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80000"/>
                </a:schemeClr>
              </a:gs>
              <a:gs pos="74000">
                <a:schemeClr val="accent2">
                  <a:alpha val="0"/>
                </a:schemeClr>
              </a:gs>
            </a:gsLst>
            <a:path path="circle">
              <a:fillToRect l="100000" b="100000"/>
            </a:path>
            <a:tileRect t="-100000" r="-100000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02" name="椭圆 9"/>
          <p:cNvSpPr/>
          <p:nvPr>
            <p:custDataLst>
              <p:tags r:id="rId5"/>
            </p:custDataLst>
          </p:nvPr>
        </p:nvSpPr>
        <p:spPr>
          <a:xfrm flipH="1">
            <a:off x="1072515" y="3843655"/>
            <a:ext cx="754380" cy="75692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cxnSp>
        <p:nvCxnSpPr>
          <p:cNvPr id="3145731" name="直接连接符 8"/>
          <p:cNvCxnSpPr/>
          <p:nvPr>
            <p:custDataLst>
              <p:tags r:id="rId6"/>
            </p:custDataLst>
          </p:nvPr>
        </p:nvCxnSpPr>
        <p:spPr>
          <a:xfrm>
            <a:off x="1072515" y="3526480"/>
            <a:ext cx="7096760" cy="0"/>
          </a:xfrm>
          <a:prstGeom prst="line">
            <a:avLst/>
          </a:prstGeom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8000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4" name="署名"/>
          <p:cNvSpPr txBox="1">
            <a:spLocks noGrp="1"/>
          </p:cNvSpPr>
          <p:nvPr>
            <p:ph type="body" idx="2"/>
            <p:custDataLst>
              <p:tags r:id="rId7"/>
            </p:custDataLst>
          </p:nvPr>
        </p:nvSpPr>
        <p:spPr>
          <a:xfrm>
            <a:off x="1414780" y="4011295"/>
            <a:ext cx="358775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15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06" name="标题"/>
          <p:cNvSpPr txBox="1">
            <a:spLocks noGrp="1"/>
          </p:cNvSpPr>
          <p:nvPr>
            <p:ph type="title" idx="1" hasCustomPrompt="1"/>
            <p:custDataLst>
              <p:tags r:id="rId8"/>
            </p:custDataLst>
          </p:nvPr>
        </p:nvSpPr>
        <p:spPr>
          <a:xfrm>
            <a:off x="1072515" y="1159510"/>
            <a:ext cx="6338570" cy="213995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1"/>
                </a:gra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08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tags" Target="../tags/tag91.xml" /><Relationship Id="rId18" Type="http://schemas.openxmlformats.org/officeDocument/2006/relationships/tags" Target="../tags/tag92.xml" /><Relationship Id="rId19" Type="http://schemas.openxmlformats.org/officeDocument/2006/relationships/tags" Target="../tags/tag9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473" descr="图片包含 桌子, 香蕉, 盘子, 表面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8000"/>
          </a:blip>
          <a:srcRect r="299" b="43750"/>
          <a:stretch>
            <a:fillRect/>
          </a:stretch>
        </p:blipFill>
        <p:spPr>
          <a:xfrm flipH="1">
            <a:off x="1" y="0"/>
            <a:ext cx="12191999" cy="6858000"/>
          </a:xfrm>
          <a:custGeom>
            <a:gdLst>
              <a:gd name="connsiteX0" fmla="*/ 12191999 w 12191999"/>
              <a:gd name="connsiteY0" fmla="*/ 0 h 6858000"/>
              <a:gd name="connsiteX1" fmla="*/ 0 w 12191999"/>
              <a:gd name="connsiteY1" fmla="*/ 0 h 6858000"/>
              <a:gd name="connsiteX2" fmla="*/ 0 w 12191999"/>
              <a:gd name="connsiteY2" fmla="*/ 6858000 h 6858000"/>
              <a:gd name="connsiteX3" fmla="*/ 12191999 w 1219199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1999" h="6858000">
                <a:moveTo>
                  <a:pt x="12191999" y="0"/>
                </a:moveTo>
                <a:lnTo>
                  <a:pt x="0" y="0"/>
                </a:lnTo>
                <a:lnTo>
                  <a:pt x="0" y="6858000"/>
                </a:lnTo>
                <a:lnTo>
                  <a:pt x="12191999" y="6858000"/>
                </a:lnTo>
                <a:close/>
              </a:path>
            </a:pathLst>
          </a:custGeom>
        </p:spPr>
      </p:pic>
      <p:sp>
        <p:nvSpPr>
          <p:cNvPr id="1048654" name="椭圆 7"/>
          <p:cNvSpPr/>
          <p:nvPr>
            <p:custDataLst>
              <p:tags r:id="rId14"/>
            </p:custDataLst>
          </p:nvPr>
        </p:nvSpPr>
        <p:spPr>
          <a:xfrm flipH="1">
            <a:off x="473710" y="427990"/>
            <a:ext cx="576580" cy="576580"/>
          </a:xfrm>
          <a:prstGeom prst="ellipse">
            <a:avLst/>
          </a:prstGeom>
          <a:gradFill flip="none" rotWithShape="1">
            <a:gsLst>
              <a:gs pos="33000">
                <a:schemeClr val="accent2">
                  <a:alpha val="0"/>
                </a:schemeClr>
              </a:gs>
              <a:gs pos="100000">
                <a:schemeClr val="accent1"/>
              </a:gs>
            </a:gsLst>
            <a:lin ang="18900000" scaled="1"/>
          </a:gradFill>
          <a:ln>
            <a:noFill/>
            <a:prstDash val="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81990" y="365126"/>
            <a:ext cx="10828020" cy="101924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1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681990" y="1483815"/>
            <a:ext cx="10895610" cy="4512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4570" r:id="rId2"/>
    <p:sldLayoutId id="2147494571" r:id="rId3"/>
    <p:sldLayoutId id="2147494572" r:id="rId4"/>
    <p:sldLayoutId id="2147494573" r:id="rId5"/>
    <p:sldLayoutId id="2147494574" r:id="rId6"/>
    <p:sldLayoutId id="2147494575" r:id="rId7"/>
    <p:sldLayoutId id="2147494576" r:id="rId8"/>
    <p:sldLayoutId id="2147494577" r:id="rId9"/>
    <p:sldLayoutId id="2147494578" r:id="rId10"/>
    <p:sldLayoutId id="2147494579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>
                  <a:lumMod val="75000"/>
                </a:schemeClr>
              </a:gs>
            </a:gsLst>
            <a:lin ang="0" scaled="0"/>
          </a:gra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Arial" pitchFamily="34" charset="0"/>
          <a:ea typeface="微软雅黑" panose="020b0503020204020204" pitchFamily="34" charset="-122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tags" Target="../tags/tag97.xml" /><Relationship Id="rId6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15" Type="http://schemas.openxmlformats.org/officeDocument/2006/relationships/tags" Target="../tags/tag111.xml" /><Relationship Id="rId16" Type="http://schemas.openxmlformats.org/officeDocument/2006/relationships/tags" Target="../tags/tag112.xml" /><Relationship Id="rId17" Type="http://schemas.openxmlformats.org/officeDocument/2006/relationships/tags" Target="../tags/tag113.xml" /><Relationship Id="rId18" Type="http://schemas.openxmlformats.org/officeDocument/2006/relationships/tags" Target="../tags/tag114.xml" /><Relationship Id="rId19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6.xml" /><Relationship Id="rId21" Type="http://schemas.openxmlformats.org/officeDocument/2006/relationships/tags" Target="../tags/tag117.xml" /><Relationship Id="rId22" Type="http://schemas.openxmlformats.org/officeDocument/2006/relationships/tags" Target="../tags/tag118.xml" /><Relationship Id="rId23" Type="http://schemas.openxmlformats.org/officeDocument/2006/relationships/tags" Target="../tags/tag119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120035061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第四单元口语交际名字里的故事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文本占位符 8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94167" lnSpcReduction="20000"/>
          </a:bodyPr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34" name="标题 9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6" name="序号"/>
          <p:cNvSpPr txBox="1"/>
          <p:nvPr>
            <p:custDataLst>
              <p:tags r:id="rId5"/>
            </p:custDataLst>
          </p:nvPr>
        </p:nvSpPr>
        <p:spPr>
          <a:xfrm>
            <a:off x="86772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6"/>
            </p:custDataLst>
          </p:nvPr>
        </p:nvSpPr>
        <p:spPr>
          <a:xfrm>
            <a:off x="86804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目录标题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0" name="矩形 27"/>
          <p:cNvSpPr/>
          <p:nvPr>
            <p:custDataLst>
              <p:tags r:id="rId7"/>
            </p:custDataLst>
          </p:nvPr>
        </p:nvSpPr>
        <p:spPr>
          <a:xfrm>
            <a:off x="86772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8"/>
            </p:custDataLst>
          </p:nvPr>
        </p:nvSpPr>
        <p:spPr>
          <a:xfrm>
            <a:off x="264001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9"/>
            </p:custDataLst>
          </p:nvPr>
        </p:nvSpPr>
        <p:spPr>
          <a:xfrm>
            <a:off x="264033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课件封面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46" name="矩形 83"/>
          <p:cNvSpPr/>
          <p:nvPr>
            <p:custDataLst>
              <p:tags r:id="rId10"/>
            </p:custDataLst>
          </p:nvPr>
        </p:nvSpPr>
        <p:spPr>
          <a:xfrm>
            <a:off x="264001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11"/>
            </p:custDataLst>
          </p:nvPr>
        </p:nvSpPr>
        <p:spPr>
          <a:xfrm>
            <a:off x="441229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0" name="标题"/>
          <p:cNvSpPr txBox="1"/>
          <p:nvPr>
            <p:custDataLst>
              <p:tags r:id="rId12"/>
            </p:custDataLst>
          </p:nvPr>
        </p:nvSpPr>
        <p:spPr>
          <a:xfrm>
            <a:off x="441261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教学目标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2" name="矩形 88"/>
          <p:cNvSpPr/>
          <p:nvPr>
            <p:custDataLst>
              <p:tags r:id="rId13"/>
            </p:custDataLst>
          </p:nvPr>
        </p:nvSpPr>
        <p:spPr>
          <a:xfrm>
            <a:off x="441229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54" name="序号"/>
          <p:cNvSpPr txBox="1"/>
          <p:nvPr>
            <p:custDataLst>
              <p:tags r:id="rId14"/>
            </p:custDataLst>
          </p:nvPr>
        </p:nvSpPr>
        <p:spPr>
          <a:xfrm>
            <a:off x="618458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6" name="标题"/>
          <p:cNvSpPr txBox="1"/>
          <p:nvPr>
            <p:custDataLst>
              <p:tags r:id="rId15"/>
            </p:custDataLst>
          </p:nvPr>
        </p:nvSpPr>
        <p:spPr>
          <a:xfrm>
            <a:off x="618490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教学内容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58" name="矩形 93"/>
          <p:cNvSpPr/>
          <p:nvPr>
            <p:custDataLst>
              <p:tags r:id="rId16"/>
            </p:custDataLst>
          </p:nvPr>
        </p:nvSpPr>
        <p:spPr>
          <a:xfrm>
            <a:off x="618458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0" name="序号"/>
          <p:cNvSpPr txBox="1"/>
          <p:nvPr>
            <p:custDataLst>
              <p:tags r:id="rId17"/>
            </p:custDataLst>
          </p:nvPr>
        </p:nvSpPr>
        <p:spPr>
          <a:xfrm>
            <a:off x="7956868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2" name="标题"/>
          <p:cNvSpPr txBox="1"/>
          <p:nvPr>
            <p:custDataLst>
              <p:tags r:id="rId18"/>
            </p:custDataLst>
          </p:nvPr>
        </p:nvSpPr>
        <p:spPr>
          <a:xfrm>
            <a:off x="7957185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教学方法与手段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4" name="矩形 98"/>
          <p:cNvSpPr/>
          <p:nvPr>
            <p:custDataLst>
              <p:tags r:id="rId19"/>
            </p:custDataLst>
          </p:nvPr>
        </p:nvSpPr>
        <p:spPr>
          <a:xfrm>
            <a:off x="7956868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866" name="序号"/>
          <p:cNvSpPr txBox="1"/>
          <p:nvPr>
            <p:custDataLst>
              <p:tags r:id="rId20"/>
            </p:custDataLst>
          </p:nvPr>
        </p:nvSpPr>
        <p:spPr>
          <a:xfrm>
            <a:off x="9729153" y="2904490"/>
            <a:ext cx="1171575" cy="7874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36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sz="36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68" name="标题"/>
          <p:cNvSpPr txBox="1"/>
          <p:nvPr>
            <p:custDataLst>
              <p:tags r:id="rId21"/>
            </p:custDataLst>
          </p:nvPr>
        </p:nvSpPr>
        <p:spPr>
          <a:xfrm>
            <a:off x="9729470" y="4043680"/>
            <a:ext cx="1706880" cy="17780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spc="300">
                <a:gradFill>
                  <a:gsLst>
                    <a:gs pos="0">
                      <a:schemeClr val="accent1"/>
                    </a:gs>
                    <a:gs pos="100000">
                      <a:schemeClr val="accent2">
                        <a:lumMod val="75000"/>
                      </a:schemeClr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rPr>
              <a:t>教学评价与反馈</a:t>
            </a:r>
            <a:endParaRPr lang="zh-CN" altLang="en-US" sz="2000" spc="300">
              <a:gradFill>
                <a:gsLst>
                  <a:gs pos="0">
                    <a:schemeClr val="accent1"/>
                  </a:gs>
                  <a:gs pos="100000">
                    <a:schemeClr val="accent2">
                      <a:lumMod val="75000"/>
                    </a:schemeClr>
                  </a:gs>
                </a:gsLst>
                <a:lin ang="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70" name="矩形 103"/>
          <p:cNvSpPr/>
          <p:nvPr>
            <p:custDataLst>
              <p:tags r:id="rId22"/>
            </p:custDataLst>
          </p:nvPr>
        </p:nvSpPr>
        <p:spPr>
          <a:xfrm>
            <a:off x="9729153" y="3691890"/>
            <a:ext cx="548640" cy="84455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0" scaled="1"/>
          </a:gradFill>
          <a:ln w="19050">
            <a:noFill/>
            <a:prstDash val="solid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https://d.book118.com/158120035061006026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非常感谢您的观看"/>
  <p:tag name="KSO_WM_UNIT_TYPE" val="a"/>
  <p:tag name="KSO_WM_UNIT_VALUE" val="1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9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SLIDE_CONTENT_AREA" val="{&quot;left&quot;:&quot;6.5&quot;,&quot;top&quot;:&quot;86.75&quot;,&quot;width&quot;:&quot;810.3&quot;,&quot;height&quot;:&quot;338.2&quot;}"/>
  <p:tag name="KSO_WM_SLIDE_ID" val="custom2023024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1"/>
  <p:tag name="KSO_WM_UNIT_INDEX" val="1_1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1_2"/>
  <p:tag name="KSO_WM_UNIT_INDEX" val="1_1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1"/>
  <p:tag name="KSO_WM_UNIT_INDEX" val="1_2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2_2"/>
  <p:tag name="KSO_WM_UNIT_INDEX" val="1_2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1"/>
  <p:tag name="KSO_WM_UNIT_INDEX" val="1_3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3_2"/>
  <p:tag name="KSO_WM_UNIT_INDEX" val="1_3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1"/>
  <p:tag name="KSO_WM_UNIT_INDEX" val="1_4_1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4_2"/>
  <p:tag name="KSO_WM_UNIT_INDEX" val="1_4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1"/>
  <p:tag name="KSO_WM_UNIT_INDEX" val="1_5_1"/>
  <p:tag name="KSO_WM_UNIT_LAYERLEVEL" val="1_1_1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5_2"/>
  <p:tag name="KSO_WM_UNIT_INDEX" val="1_5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1"/>
  <p:tag name="KSO_WM_UNIT_INDEX" val="1_6_1"/>
  <p:tag name="KSO_WM_UNIT_LAYERLEVEL" val="1_1_1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-0.25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目录标题"/>
  <p:tag name="KSO_WM_UNIT_TYPE" val="l_h_a"/>
  <p:tag name="KSO_WM_UNIT_VALUE" val="42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29.7,&quot;width&quot;:832.1749606299213}"/>
  <p:tag name="KSO_WM_TAG_VERSION" val="1.0"/>
  <p:tag name="KSO_WM_TEMPLATE_CATEGORY" val="custom"/>
  <p:tag name="KSO_WM_TEMPLATE_INDEX" val="20230245"/>
  <p:tag name="KSO_WM_UNIT_COMPATIBLE" val="0"/>
  <p:tag name="KSO_WM_UNIT_DIAGRAM_ISNUMVISUAL" val="0"/>
  <p:tag name="KSO_WM_UNIT_DIAGRAM_ISREFERUNIT" val="0"/>
  <p:tag name="KSO_WM_UNIT_HIGHLIGHT" val="0"/>
  <p:tag name="KSO_WM_UNIT_ID" val="custom20230245_6*l_h_i*1_6_2"/>
  <p:tag name="KSO_WM_UNIT_INDEX" val="1_6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4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45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8">
      <a:dk1>
        <a:srgbClr val="000000"/>
      </a:dk1>
      <a:lt1>
        <a:srgbClr val="FFFFFF"/>
      </a:lt1>
      <a:dk2>
        <a:srgbClr val="702C06"/>
      </a:dk2>
      <a:lt2>
        <a:srgbClr val="FEE6EB"/>
      </a:lt2>
      <a:accent1>
        <a:srgbClr val="FE012F"/>
      </a:accent1>
      <a:accent2>
        <a:srgbClr val="FD4F3C"/>
      </a:accent2>
      <a:accent3>
        <a:srgbClr val="FB6F46"/>
      </a:accent3>
      <a:accent4>
        <a:srgbClr val="FA884F"/>
      </a:accent4>
      <a:accent5>
        <a:srgbClr val="F89D58"/>
      </a:accent5>
      <a:accent6>
        <a:srgbClr val="F7B05F"/>
      </a:accent6>
      <a:hlink>
        <a:srgbClr val="0563C1"/>
      </a:hlink>
      <a:folHlink>
        <a:srgbClr val="954D72"/>
      </a:folHlink>
    </a:clrScheme>
    <a:fontScheme name="自定义 58">
      <a:majorFont>
        <a:latin typeface="MiSans Bold"/>
        <a:ea typeface="MiSans Bold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1">
      <vt:lpstr>Arial</vt:lpstr>
      <vt:lpstr>Calibri</vt:lpstr>
      <vt:lpstr>MiSans Bold</vt:lpstr>
      <vt:lpstr>MiSans</vt:lpstr>
      <vt:lpstr>微软雅黑</vt:lpstr>
      <vt:lpstr>Wingdings</vt:lpstr>
      <vt:lpstr>Calibri Light</vt:lpstr>
      <vt:lpstr>Office Theme</vt:lpstr>
      <vt:lpstr>第四单元口语交际名字里的故事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2024-09-03T17:38:53.526</cp:lastPrinted>
  <dcterms:created xsi:type="dcterms:W3CDTF">2024-09-03T09:38:53Z</dcterms:created>
  <dcterms:modified xsi:type="dcterms:W3CDTF">2024-09-03T09:38:56Z</dcterms:modified>
</cp:coreProperties>
</file>