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69DBD-36DE-4F7E-A044-49998553E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A83A4-A408-4B2D-81A9-96AFEF09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38A0D-8FF8-436F-A7EC-51327068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6B4A3-7485-42D5-A539-A5B0E883C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EF7CA-5789-43CC-BABC-E9B65D98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5951B-F4AD-45B8-ADF0-EBD5C4AA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F0F44-51BD-44E6-AF63-1798C7502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68798-6C02-42E3-B5E8-EB1A2FB2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3E31B-2B55-4154-9B51-77332636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FE09D-7A38-4ABF-B03D-57EA308E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B3B29-9FB1-476E-AD51-941A7A86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011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车间技术统计分析与报告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通过对车间技术数据的统计分析，发现生产过程中的瓶颈和问题，提出改进措施，从而提高生产效率。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根据技术统计数据，评估车间设备的运行状况和维修需求，合理安排维修计划和资源配置，确保生产顺利进行。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分析技术统计数据，找出影响产品质量的关键因素，提出改进方案，提高产品质量水平。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报告涵盖的时间段，如最近一个月、一个季度或一年的技术统计数据。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报告涉及的车间、生产线或设备等空间范围。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报告包含的技术统计数据种类，如设备运行数据、产品质量数据、生产效率数据等。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车间技术统计概述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计算单位时间内的产量、劳动生产率等，评估生产线的运行效率。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记录设备故障、停机时间、维修次数等，反映设备的可靠性和稳定性。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统计产品合格率、不良品率、返工率等，衡量生产过程中的质量控制水平。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统计对象与指标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从车间生产管理系统、设备监测系统、质量检测系统等获取原始数据。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对原始数据进行清洗、整理、转换等处理，确保数据的准确性和一致性。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将处理后的数据存储在数据库中，以便后续分析和报告生成。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运用均值、标准差、最大值、最小值等指标，对车间生产数据进行描述性分析。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通过假设检验、方差分析等方法，研究不同因素对生产结果的影响。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利用图表、图像等方式直观展示统计数据，帮助管理者更好地理解生产情况。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运用时间序列分析、回归分析等方法，预测未来一段时间内的生产趋势。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设备数量与种类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统计车间内各类设备的数量、型号、规格等信息，分析设备配置的合理性。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设备完好率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评估设备整体运行状况，计算设备完好率，反映设备维护保养水平。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分析设备故障频率、故障原因及影响程度，为维修策略制定提供依据。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梳理车间生产工艺流程，明确各工序间的衔接与配合。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分析关键工艺参数的控制情况，评估工艺稳定性和产品质量一致性。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工艺参数分析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针对现有工艺存在的问题，提出改进方向和优化建议。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工艺改进方向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工艺水平评估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技能等级划分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人员技能分布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根据岗位技能要求，对员工进行技能等级划分，明确技能水平差异。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技能培训需求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分析员工技能提升需求，制定针对性的培训计划。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建立技能考核机制，对员工技能水平进行定期评估，并根据评估结果给予相应激励。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技能考核与激励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https://d.book118.com/158120113035006025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2024-09-01T19:42:53.119</cp:lastPrinted>
  <dcterms:created xsi:type="dcterms:W3CDTF">2024-09-01T11:42:53Z</dcterms:created>
  <dcterms:modified xsi:type="dcterms:W3CDTF">2024-09-01T11:42:55Z</dcterms:modified>
</cp:coreProperties>
</file>