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F9D964C-1A02-4BD6-A876-66B155B1F5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F0535B-3379-4666-A965-DA5C8DE30C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1CFC33A-6A00-4570-AAE1-055B3C6A6D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06639C8-D0F4-4FCD-84D8-42D9CB429F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A427985-DDDA-4EFB-98AD-0BCE993CD75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39269C3-70AD-411E-B7BC-0465D117398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B6B730D-47ED-4BA8-88E0-20A593B03CF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F7A724-A7B8-4F4E-94ED-2D515C4A42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A42E428-7010-46AE-9CCC-ED4CD640D3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E87028-B691-4E8B-842D-0C07BD2805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DC712D-D64E-4FBB-9F80-2291E025ED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8121062140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三级生物安全实验室的个人防护精讲复习过程</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实验室生物安全防护基本原则与要求</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实验室个人防护装备详解</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实验室个人防护操作规范</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生物安全实验室事故应急处理</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个人防护在生物安全实验室中的意义</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实验室生物安全防护基本原则与要求</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生物安全实验室分级</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实验室设计标准</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生物安全实验室分级及标准</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三级生物安全实验室的设计和建设应符合国家和地方的相关规定和标准，如《生物安全实验室建筑技术规范》等。实验室应具备完善的生物安全防护设施，包括生物安全柜、高压灭菌器、防护服等。</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根据生物因子对个体和群体的危害程度，生物安全实验室分为四级，其中三级生物安全实验室适用于操作能够引起人类或者动物严重疾病，比较容易直接或者间接在人与人、动物与人、动物与动物间传播的微生物。</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防护服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进入三级生物安全实验室的工作人员必须穿着符合要求的防护服，包括连身式或分身式防护服、防护帽、防护眼镜或面罩、防护口罩或呼吸器、防护手套和防护鞋等。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防护用品使用注意事项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在选择和使用防护用品时，应注意其防护级别和适用范围，确保用品完好无损且符合相关标准。同时，应正确佩戴和使用防护用品，避免污染和破损。</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个人防护用品选择与使用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实验操作规范</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废弃物处理</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个人卫生与健康监测</a:t>
            </a:r>
          </a:p>
        </p:txBody>
      </p:sp>
      <p:pic>
        <p:nvPicPr>
          <p:cNvPr id="5" name="Picture 5"/>
          <p:cNvPicPr>
            <a:picLocks noChangeAspect="1"/>
          </p:cNvPicPr>
          <p:nvPr/>
        </p:nvPicPr>
        <p:blipFill>
          <a:blip r:embed="rId2"/>
          <a:srcRect l="5667" r="5667"/>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5556" r="5556"/>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tretch>
            <a:fillRect/>
          </a:stretch>
        </p:blipFill>
        <p:spPr>
          <a:xfrm>
            <a:off x="8079695" y="1390333"/>
            <a:ext cx="3505200" cy="2628900"/>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实验室操作规范及注意事项</a:t>
              </a:r>
            </a:p>
          </p:txBody>
        </p:sp>
      </p:grpSp>
      <p:sp>
        <p:nvSpPr>
          <p:cNvPr id="30" name="TextBox 30"/>
          <p:cNvSpPr txBox="1"/>
          <p:nvPr/>
        </p:nvSpPr>
        <p:spPr>
          <a:xfrm>
            <a:off x="586719"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在三级生物安全实验室内进行实验操作时，应严格遵守相关操作规范，如穿戴个人防护用品、使用生物安全柜、避免产生气溶胶等。实验结束后，应对实验室进行彻底清洁和消毒。</a:t>
            </a:r>
          </a:p>
        </p:txBody>
      </p:sp>
      <p:sp>
        <p:nvSpPr>
          <p:cNvPr id="31" name="TextBox 31"/>
          <p:cNvSpPr txBox="1"/>
          <p:nvPr/>
        </p:nvSpPr>
        <p:spPr>
          <a:xfrm>
            <a:off x="4336552"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实验过程中产生的废弃物应按照相关规定进行分类、包装和标识，然后交由专业机构进行无害化处理。严禁将未经处理的废弃物随意丢弃或排放。</a:t>
            </a:r>
          </a:p>
        </p:txBody>
      </p:sp>
      <p:sp>
        <p:nvSpPr>
          <p:cNvPr id="32" name="TextBox 32"/>
          <p:cNvSpPr txBox="1"/>
          <p:nvPr/>
        </p:nvSpPr>
        <p:spPr>
          <a:xfrm>
            <a:off x="8069673" y="4533583"/>
            <a:ext cx="3523139" cy="193874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工作人员应保持良好的个人卫生习惯，如勤洗手、不随地吐痰等。同时，应定期进行健康检查，如出现发热、咳嗽等症状时应及时就医并报告相关部门。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实验室个人防护装备详解</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778" r="1077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0720" r="1072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68" r="3256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根据实验室生物安全级别和实验操作需求，选择合适的防护服，如一次性隔离衣、连体防护服等。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防护服类型</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遵循从上到下的穿戴顺序，确保防护服完全遮盖个人衣物，拉紧拉链或系好带子，防止皮肤暴露。</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穿戴方法</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防护服选择与穿戴方法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6" r="250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口罩选择</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选用符合标准的N95或更高级别的口罩，确保口罩与面部紧密贴合，避免漏气。</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护目镜选择</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选用全封闭、防雾、防飞溅的护目镜，确保视线清晰，保护眼睛免受污染。</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佩戴方法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佩戴口罩前先进行手消毒，将口罩金属条朝上，双手紧压鼻梁两侧金属条，使口罩上端紧贴鼻梁。佩戴护目镜时，调整松紧带至舒适位置，确保镜片无污渍和划痕。</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口罩、护目镜等面部防护用品</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手套选择</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根据实验需求选择合适材质和厚度的手套，如乳胶手套、丁腈手套等。确保手套无破损、无漏洞。</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4792" r="14792"/>
          <a:stretch>
            <a:fillRect/>
          </a:stretch>
        </p:blipFill>
        <p:spPr>
          <a:xfrm>
            <a:off x="-344549" y="2654723"/>
            <a:ext cx="3468837"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鞋套选择</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选用一次性或可重复使用的鞋套，确保鞋套完全遮盖鞋子，避免脚部污染。</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穿戴方法</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穿戴手套前先进行手消毒，将手套口翻转过来，捏住手套内侧，将手插入至合适位置。穿戴鞋套时，将鞋套口撑开，脚伸入鞋套内，拉紧鞋套口。注意检查手套和鞋套是否穿戴紧密、无破损。</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手套、鞋套等肢体防护用品</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实验室个人防护操作规范</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更换专用防护服，佩戴好口罩、手套、护目镜等个人防护用品，确保没有裸露的皮肤。</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脱下个人防护用品，注意不要触碰面部，将使用过的防护用品放入指定容器内，进行高压灭菌或化学消毒处理。</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进入和离开实验室程序</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离开实验室时</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进入实验室前</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在进行实验操作时，保持与生物安全柜或实验动物的安全距离，避免直接接触。</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保持安全距离</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避免产生气溶胶</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5542" r="15542"/>
          <a:stretch>
            <a:fillRect/>
          </a:stretch>
        </p:blipFill>
        <p:spPr>
          <a:xfrm>
            <a:off x="8741655"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及时处理意外情况</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9312" r="1931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尽量减少在实验室内走动和交谈，避免产生气溶胶，从而降低交叉污染的风险。</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如发生实验材料溅出、破损等意外情况，应立即停止实验，按照应急处理程序进行处理。</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实验过程中个人防护注意事项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https://d.book118.com/158121062140006036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2024-09-16T11:58:25.302</cp:lastPrinted>
  <dcterms:created xsi:type="dcterms:W3CDTF">2024-09-16T03:58:25Z</dcterms:created>
  <dcterms:modified xsi:type="dcterms:W3CDTF">2024-09-16T03:58:27Z</dcterms:modified>
</cp:coreProperties>
</file>