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C757B-C854-4B86-A271-AD8FD2A48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606DF-35C8-467B-9348-EA1AED2C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EF4F3-42E2-4376-9DB5-AAC7AD53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9C0A6-27EE-4620-81C2-CF5F0416A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A1FFD-970D-41C2-92B9-27AB26765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5872A-92C4-4187-9503-12075A47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6B6259-32BC-46F2-8E41-5E279E9D9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AA8D4-6F08-49AF-8758-408C93283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0DF40-6E1D-4737-B0A6-F2436FF0C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AA839-ADF3-4675-B1F7-2BB9BFB2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197F6-9ED6-41E8-A70D-D9D1FCB4D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10650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《造口患者饮食指导建议》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2023-10-30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造口患者饮食指导建议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造口患者饮食种类选择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造口患者饮食注意事项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造口患者饮食与营养补充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造口患者饮食问题及解决方案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造口患者饮食指导实践建议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造口患者饮食指导建议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保持均衡的饮食，摄入足够的蛋白质、脂肪、碳水化合物、维生素和矿物质，以维持身体健康。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控制饮食中盐、糖、脂肪和辛辣调味品的摄入量，以避免对造口产生不良影响。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避免摄入对造口产生刺激的食物，如辛辣、油腻、煎炸、硬性及粗纤维食物等。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饮食时间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55440" y="1226199"/>
            <a:ext cx="3296288" cy="3296288"/>
          </a:xfrm>
          <a:prstGeom prst="ellipse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4033697" y="1011588"/>
            <a:ext cx="4894440" cy="1147020"/>
            <a:chOff x="4033697" y="1011588"/>
            <a:chExt cx="4894440" cy="1147020"/>
          </a:xfrm>
        </p:grpSpPr>
        <p:sp>
          <p:nvSpPr>
            <p:cNvPr id="26" name="AutoShape 26"/>
            <p:cNvSpPr/>
            <p:nvPr/>
          </p:nvSpPr>
          <p:spPr>
            <a:xfrm>
              <a:off x="4163121" y="1011588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4400711" y="1112782"/>
              <a:ext cx="2386908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定时定量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4400711" y="1492740"/>
              <a:ext cx="435005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建立规律的饮食习惯，每日定时定量进餐，避免暴饮暴食。</a:t>
              </a: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033697" y="1011588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033697" y="2300833"/>
            <a:ext cx="4894440" cy="1147020"/>
            <a:chOff x="4033697" y="2300833"/>
            <a:chExt cx="4894440" cy="1147020"/>
          </a:xfrm>
        </p:grpSpPr>
        <p:sp>
          <p:nvSpPr>
            <p:cNvPr id="31" name="AutoShape 31"/>
            <p:cNvSpPr/>
            <p:nvPr/>
          </p:nvSpPr>
          <p:spPr>
            <a:xfrm>
              <a:off x="4163121" y="2300833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4400711" y="2402027"/>
              <a:ext cx="2386908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注意时间安排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4400711" y="2781985"/>
              <a:ext cx="435005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在造口开放前，适当控制饮食时间，避免过早或过晚进食。</a:t>
              </a: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033697" y="2300833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033697" y="3590078"/>
            <a:ext cx="4894440" cy="1147020"/>
            <a:chOff x="4033697" y="3590078"/>
            <a:chExt cx="4894440" cy="1147020"/>
          </a:xfrm>
        </p:grpSpPr>
        <p:sp>
          <p:nvSpPr>
            <p:cNvPr id="36" name="AutoShape 36"/>
            <p:cNvSpPr/>
            <p:nvPr/>
          </p:nvSpPr>
          <p:spPr>
            <a:xfrm>
              <a:off x="4163121" y="3590078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4400711" y="3691272"/>
              <a:ext cx="2386908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保持充足水分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4400711" y="4071231"/>
              <a:ext cx="435005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保持充足的水分摄入，以帮助消化和防止便秘。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033697" y="3590078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21180" y="2118352"/>
            <a:ext cx="2170466" cy="1920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进食时细嚼慢咽，充分咀嚼食物，以减轻肠胃负担。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7" name="AutoShape 7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细嚼慢咽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03716" y="1540228"/>
            <a:ext cx="2438966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选择易于消化和吸收的食物，如稀粥、蒸蛋、炖汤等。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选择易消化食物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根据医生建议适当补充营养素，以满足身体对营养的需求。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适当补充营养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造口患者饮食种类选择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5" r="11375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高纤维饮食有助于维持造口患者的肠道健康，预防便秘和肠道问题。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高纤维饮食包括蔬菜、水果、全谷类食物等，富含膳食纤维，有助于增加大便体积，促进肠道蠕动，缓解便秘症状。同时，高纤维饮食还能增加饱腹感，控制饮食量，有助于维持健康的体重。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高纤维饮食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低纤维饮食适用于造口患者，可减少肠道刺激和不适症状。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低纤维饮食包括精制谷物、肉类、蛋类、乳制品等，纤维含量较低，有助于减少肠道刺激，缓解腹泻、腹痛等不适症状。同时，低纤维饮食还有助于控制饮食量，维持健康的体重。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低纤维饮食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7709" r="7709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667" b="5667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避免食用刺激性食物有助于减少肠道刺激和不适症状，促进肠道健康。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刺激性食物包括辛辣、油腻、煎炸、过敏性食物等，可能刺激肠道黏膜，加重肠道炎症和不适症状。因此，造口患者应尽量避免食用刺激性食物，选择温和、易消化的食物。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避免食用刺激性食物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造口患者饮食注意事项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85914" y="1249065"/>
            <a:ext cx="2381457" cy="3560611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542114" y="1130816"/>
            <a:ext cx="2381457" cy="3678861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10302" y="1320015"/>
            <a:ext cx="2381457" cy="3489662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避免暴饮暴食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730" y="1036216"/>
            <a:ext cx="2383156" cy="2383156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3542114" y="1036998"/>
            <a:ext cx="2405988" cy="2405987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585914" y="1036998"/>
            <a:ext cx="2405987" cy="2405987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600823" y="3549447"/>
            <a:ext cx="2205211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避免一次摄入过多食物，尤其是高纤维、高渣滓和高蛋白食物，以减轻肠道负担。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668338" y="3549447"/>
            <a:ext cx="2205211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遵循少量多餐的原则，有助于消化吸收，减轻肠胃负担。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33586" y="3549447"/>
            <a:ext cx="2205211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注意饮食节制，避免过度饮食导致肠胃不适和造口堵塞。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848292" y="2055018"/>
            <a:ext cx="1743365" cy="1743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92" r="27292"/>
          <a:stretch>
            <a:fillRect/>
          </a:stretch>
        </p:blipFill>
        <p:spPr>
          <a:xfrm>
            <a:off x="1123895" y="2055018"/>
            <a:ext cx="1743365" cy="1743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04351" y="878973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保持充足的水分摄入，有助于预防便秘和保持肠道通畅。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690" y="2055018"/>
            <a:ext cx="1743365" cy="1743365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48292" y="2049489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57928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90083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037754" y="3977698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注意饮水时间分配，尽量在餐前和餐后适量饮水，以帮助消化。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56915" y="878973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避免过度饮水，以免加重肾脏负担和导致水中毒。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2" name="AutoShape 12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https://d.book118.com/158121065010006046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2024-09-26T19:00:29.320</cp:lastPrinted>
  <dcterms:created xsi:type="dcterms:W3CDTF">2024-09-26T11:00:29Z</dcterms:created>
  <dcterms:modified xsi:type="dcterms:W3CDTF">2024-09-26T11:00:31Z</dcterms:modified>
</cp:coreProperties>
</file>