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E2161-DBA8-4080-974C-77F8D8397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32B4B-ACE4-4ECF-9615-CE8329F37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DC75A-EC0A-4225-9521-DCE5B10F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E92D2-7B90-47A1-9ABF-8B87931E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8766A-0EF2-4249-A487-00BCE741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5406D-3CB0-4A28-8B21-DCC1BA9A2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5937A-3B89-4CFC-92AC-855120837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69D00-6486-4F7A-B80A-1020BF801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29656-CFDD-439F-826A-9BA0A390B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4AAE1-B9FE-4DE2-B28A-52A5C64E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6BBA6-D8F8-48DA-9E37-765CCD53E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01" r:id="rId2"/>
    <p:sldLayoutId id="2147487702" r:id="rId3"/>
    <p:sldLayoutId id="2147487703" r:id="rId4"/>
    <p:sldLayoutId id="2147487704" r:id="rId5"/>
    <p:sldLayoutId id="2147487705" r:id="rId6"/>
    <p:sldLayoutId id="2147487706" r:id="rId7"/>
    <p:sldLayoutId id="2147487707" r:id="rId8"/>
    <p:sldLayoutId id="2147487708" r:id="rId9"/>
    <p:sldLayoutId id="2147487709" r:id="rId10"/>
    <p:sldLayoutId id="21474877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1117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5S管理如何降低工作压力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5S管理的定义与目标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5S管理对工作环境的影响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5S管理对员工心理的影响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5S管理实施的关键步骤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5S管理实施的建议与策略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5S管理的定义与目标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整理（Seiri）：区分要与不要的物品，将不要的物品处理掉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整顿（Seiton）：将需要的物品分类放置，保持整齐有序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清扫（Seiso）：对工作场所进行全面清洁，保持环境整洁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清洁（Seiketsu）：维护和保持工作场所的整洁和卫生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素养（Shitsuke）：培养员工的自律和自我管理意识，提高整体素质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5S管理的目标</a:t>
            </a:r>
            <a:endParaRPr lang="zh-CN" altLang="en-US"/>
          </a:p>
        </p:txBody>
      </p:sp>
      <p:sp>
        <p:nvSpPr>
          <p:cNvPr id="10491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降低工作压力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提升员工素质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改善工作环境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5S管理对工作环境的影响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提升工作环境质量</a:t>
            </a:r>
            <a:endParaRPr lang="zh-CN" altLang="en-US"/>
          </a:p>
        </p:txBody>
      </p:sp>
      <p:sp>
        <p:nvSpPr>
          <p:cNvPr id="10493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整洁有序的工作环境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高效的工作效率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减少工作失误和浪费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提高员工满意度和归属感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减少工作场所混乱</a:t>
            </a:r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5S管理有助于提高工作效率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5S管理有助于降低工作压力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5S管理有助于改善工作环境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5S管理有助于提高员工满意度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提高工作效率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5S管理有助于提高员工个人素养，提升整体工作效率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5S管理有助于减少工作场所混乱，提高工作效率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5S管理有助于提高设备维护水平，减少故障停机时间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5S管理有助于改善工作环境，减少工作压力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1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5S管理对员工心理的影响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减少工作压力</a:t>
            </a:r>
            <a:endParaRPr lang="zh-CN" altLang="en-US"/>
          </a:p>
        </p:txBody>
      </p:sp>
      <p:sp>
        <p:nvSpPr>
          <p:cNvPr id="10496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5S管理有助于改善工作环境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5S管理有助于减少不必要的浪费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5S管理有助于提高员工满意度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5S管理有助于提高工作效率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提高员工满意度</a:t>
            </a:r>
            <a:endParaRPr lang="zh-CN" altLang="en-US"/>
          </a:p>
        </p:txBody>
      </p:sp>
      <p:sp>
        <p:nvSpPr>
          <p:cNvPr id="10496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5S管理有助于增强员工归属感和自豪感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5S管理有助于营造整洁有序的工作环境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5S管理有助于提高员工工作效率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5S管理有助于降低员工工作压力和疲劳度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增强员工归属感</a:t>
            </a:r>
            <a:endParaRPr lang="zh-CN" altLang="en-US"/>
          </a:p>
        </p:txBody>
      </p:sp>
      <p:sp>
        <p:nvSpPr>
          <p:cNvPr id="104976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5S管理有助于提高员工满意度和归属感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5S管理有助于增强员工之间的沟通与协作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5S管理有助于提高员工工作效率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8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5S管理有助于营造良好的工作环境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https://d.book118.com/158121117034006030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5S管理如何降低工作压力</vt:lpstr>
      <vt:lpstr>目录</vt:lpstr>
      <vt:lpstr>单击此处添加章节标题</vt:lpstr>
      <vt:lpstr>5S管理的定义与目标</vt:lpstr>
      <vt:lpstr>5S管理的定义</vt:lpstr>
      <vt:lpstr>5S管理的目标</vt:lpstr>
      <vt:lpstr>5S管理对工作环境的影响</vt:lpstr>
      <vt:lpstr>提升工作环境质量</vt:lpstr>
      <vt:lpstr>减少工作场所混乱</vt:lpstr>
      <vt:lpstr>提高工作效率</vt:lpstr>
      <vt:lpstr>5S管理对员工心理的影响</vt:lpstr>
      <vt:lpstr>减少工作压力</vt:lpstr>
      <vt:lpstr>提高员工满意度</vt:lpstr>
      <vt:lpstr>增强员工归属感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2024-09-06T14:29:58.013</cp:lastPrinted>
  <dcterms:created xsi:type="dcterms:W3CDTF">2024-09-06T06:29:58Z</dcterms:created>
  <dcterms:modified xsi:type="dcterms:W3CDTF">2024-09-06T06:30:00Z</dcterms:modified>
</cp:coreProperties>
</file>