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9879B-8F64-4E26-998D-F8E89F715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1FE46-B1E5-4B93-8532-44ABE3951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CD256-EC6B-4486-AFE0-5E01D22DF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A2CD0-3662-4615-A882-4C714B003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D37E31-0850-4930-AB9F-AF9935A26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09E69-6AF2-49F0-BDDE-EEB97C26E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50C18-FB1C-4BF1-89C4-FE442CCC2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FC51E-1EC1-4301-B7D6-6960732FD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19772-E301-4117-9795-6FD79D32E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C4035-50CD-4612-B9B8-63C41F82A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2C265-AB2F-415D-8E26-7C30F180F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1142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营销打法归纳分析方法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营销打法的归纳方法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营销打法的分析方法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营销打法的实践案例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营销打法是一种系统性的营销策略和方法，旨在通过一系列的营销手段和工具，实现企业的营销目标。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营销打法通常包括市场调研、目标市场选择、产品定位、定价策略、渠道策略、促销策略等方面。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根据营销手段的不同，营销打法可以分为传统营销打法和数字营销打法。传统营销打法主要包括广告、促销、公关等手段，而数字营销打法则主要利用互联网和数字技术进行营销。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目标的差异，营销打法可以分为品牌营销、销售促进和客户关系管理三种类型。品牌营销旨在提升品牌知名度和美誉度，销售促进旨在促进销售量的增长，而客户关系管理则注重维护和提升客户满意度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营销打法的目的是帮助企业实现营销目标，提高市场份额和销售额。通过制定有效的营销策略和方法，企业可以更好地满足客户需求，提升品牌价值和竞争力。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营销打法的意义在于为企业提供一种系统性的营销思路和方法论，帮助企业在激烈的市场竞争中获得优势。同时，通过不断优化和改进营销打法，企业可以持续提高营销效果和客户满意度，从而实现可持续发展。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营销打法的归纳方法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收集来自市场调研、销售数据、用户反馈等各方面的数据，确保数据的全面性和准确性。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对收集到的数据进行清洗和整理，去除无效和错误数据，确保数据的质量。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将数据按照不同的维度进行分类，如产品类型、市场区域、消费者群体等，以便进行归纳分析。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通过对数据的整体趋势和规律进行分析，总结出一般性的结论。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总结归纳法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通过对比不同数据之间的差异和相似之处，归纳出共性和特性。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对比归纳法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通过对具体案例的分析和总结，归纳出一般性的规律和经验。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案例归纳法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归纳方法的分类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958" r="27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通过对消费者行为和反馈数据的归纳分析，制定针对性的营销策略和推广方案。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通过对市场数据的归纳分析，确定产品的目标市场和定位策略。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通过对历史销售数据的归纳分析，预测未来的市场需求和趋势。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归纳方法的应用场景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营销打法的分析方法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https://d.book118.com/158121142113006036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2024-09-16T04:20:34.378</cp:lastPrinted>
  <dcterms:created xsi:type="dcterms:W3CDTF">2024-09-15T20:20:34Z</dcterms:created>
  <dcterms:modified xsi:type="dcterms:W3CDTF">2024-09-15T20:20:36Z</dcterms:modified>
</cp:coreProperties>
</file>