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8480F-FF0E-4B50-A942-863191A9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09082-ABA0-4508-9B67-9CA19778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31E55-701B-4145-8197-A205FCD1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CC31F-B020-48AD-A206-EBD8FF81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83821-8691-44EA-A596-39EF747C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44351-6A31-4FFC-A7E1-E3DBE2F4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11ADE-0AC8-496D-A238-8695D2E52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050A7-432A-4435-B7DB-5C078FAB9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8EBF4-3D66-407B-B727-42C6C084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A68A6-E0CE-4393-964B-EB9308F6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F1BCA-F242-4697-9880-7F003BAD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2127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医药制造业复工报告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医药制造业复工情况概述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供应链与物流恢复情况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生产与质量管控情况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员工健康与安全防护措施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市场销售与客户支持恢复情况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14" b="106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受新冠疫情影响，医药制造业一度面临停工停产、供应链中断等挑战。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政策扶持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政府出台一系列扶持政策，支持医药制造业复工复产，保障药品供应。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随着疫情得到控制，医药制造业逐步恢复生产，但仍面临一些问题和挑战。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评估政策效果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评估政府扶持政策对医药制造业复工复产的促进效果，为政策制定提供参考。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发现问题并提出建议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发现医药制造业在复工复产过程中存在的问题，提出针对性的建议，促进行业健康发展。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分析医药制造业复工情况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通过对医药制造业复工情况的调查和分析，了解行业现状和发展趋势。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医药制造业复工情况概述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2月10日起，部分医药制造企业开始陆续复工，主要涉及疫情防控急需的医疗物资生产企业。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第一批复工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2月底至3月初，随着疫情防控形势的逐步好转，更多医药制造企业开始有序复工。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第二批复工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3月中旬以后，全国各地医药制造企业基本实现全面复工。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截至3月底，全国已有超过90%的医药制造企业实现复工。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复工企业占比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在已复工的企业中，大型企业和中型企业的占比相对较高，分别达到70%和60%，而小型企业占比略低，约为50%。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随着企业陆续复工，医药制造业的产能恢复率逐步提升。截至3月底，全国医药制造业产能恢复率已达到80%以上。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不同类型企业产能恢复情况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大型企业由于技术先进、资金雄厚，产能恢复速度较快；中型企业次之；小型企业由于资金、技术等方面的限制，产能恢复相对较慢。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供应链与物流恢复情况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替代供应商开发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为应对供应链风险，公司正在积极开发新的替代供应商，以确保原材料的稳定供应。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供应商复工情况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经过与主要供应商沟通，大部分供应商已恢复正常生产，原材料供应逐步恢复。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公司原材料库存充足，能够满足当前生产需求，同时也在积极与供应商协调后续原材料供应计划。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原材料供应恢复情况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运输成本变化情况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由于疫情期间物流运输成本上升，公司正在积极与物流公司协商降低运输成本，同时优化运输方案以减少成本支出。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应急物流方案制定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为应对未来可能出现的物流中断风险，公司已制定应急物流方案，包括启用备用物流公司、调整运输路线等。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物流运输网络恢复情况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随着疫情得到控制，物流运输网络逐步恢复，公司物流运输效率已接近正常水平。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库存水平调整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根据市场需求和生产计划，公司正在逐步调整库存水平，以确保产品供应的稳定性。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通过加强库存管理、优化采购计划和销售策略，公司正在努力提高库存周转率，降低库存成本。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呆滞库存处理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针对呆滞库存问题，公司已制定处理方案，包括通过促销、降价等方式消化库存，同时加强市场需求预测和采购计划管理，避免类似问题再次出现。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生产与质量管控情况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https://d.book118.com/158122127062006026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2024-09-03T18:17:04.537</cp:lastPrinted>
  <dcterms:created xsi:type="dcterms:W3CDTF">2024-09-03T10:17:04Z</dcterms:created>
  <dcterms:modified xsi:type="dcterms:W3CDTF">2024-09-03T10:17:06Z</dcterms:modified>
</cp:coreProperties>
</file>