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E79E8-93C2-45C8-8D81-DE5E5311A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FAB36-3CDD-4C8D-93D6-AF9215032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AD4D4-4E3D-49F7-A08B-EA079CF00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197CA-F95D-4A0A-93DE-F210D5059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BE497E-B8C2-4A16-A1A3-D383315A4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3118A4-F69F-461A-B988-5DC9D1429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C6F082-AD1B-4481-B94F-552090A84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34C0B-522A-442B-BC1B-AF2C8E140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8FBAF-0DFE-4970-B6A3-CB3833972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D2E41-B617-4091-9D6B-C45795A4C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49314-5F41-493B-AEDF-B87A5150A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23054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疼痛科护理中的疼痛规范与疼痛管理质量评价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疼痛管理质量评价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疼痛科护理中的团队协作与沟通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患者教育与心理支持在疼痛科护理中的应用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疼痛科护理定义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疼痛科护理是专门针对疼痛问题进行全面、系统管理的护理工作，旨在减轻患者痛苦，提高生活质量。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疼痛是患者最常见的症状之一，严重影响患者的生理、心理和社会功能。疼痛科护理通过专业的评估、干预和随访，有助于减轻患者疼痛，促进康复，提高患者满意度。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疼痛科护理的定义与重要性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疼痛科护士是疼痛管理团队的核心成员，负责协调、实施和评估疼痛管理计划。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包括疼痛评估、制定个性化疼痛管理方案、实施药物治疗和非药物治疗措施、提供心理支持和教育患者及家属等。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疼痛科护士的角色与职责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随着医疗水平的提高和患者对生活质量要求的提高，疼痛科护理越来越受到重视。目前，许多医院已经设立了专门的疼痛科或疼痛管理中心，配备了专业的疼痛科护士。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尽管疼痛科护理取得了显著进展，但仍面临一些挑战，如疼痛评估不准确、治疗手段有限、患者及家属对疼痛的认知不足等。此外，疼痛科护士的培训和教育也需要进一步加强。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疼痛科护理的现状与挑战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疼痛评估规范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评估时机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在患者入院、手术后、治疗过程中及出院前等关键时间点进行疼痛评估。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采用国际通用的疼痛评估量表，如视觉模拟评分法（VAS）、数字评分法（NRS）等，确保评估结果的客观性和准确性。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全面评估患者的疼痛部位、性质、程度、持续时间及伴随症状等信息。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多学科协作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疼痛治疗规范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根据患者的疼痛类型、程度及个体差异，制定个体化的疼痛治疗方案。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联合医生、药师、心理师等多学科团队，共同参与患者的疼痛治疗过程。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遵循药物治疗原则，合理选择镇痛药物，确保用药的安全性和有效性。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积极推广非药物镇痛方法，如物理疗法、心理疗法等，提高患者的镇痛效果和生活质量。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记录内容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记录频次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报告制度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数据分析与改进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疼痛记录与报告规范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详细记录患者的疼痛评估结果、治疗措施、镇痛效果及不良反应等信息。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建立疼痛报告制度，及时向医生反馈患者的疼痛情况，为医生调整治疗方案提供依据。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根据患者的疼痛程度和治疗方案，合理安排记录频次，确保信息的及时性和连续性。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定期对疼痛记录数据进行分析和总结，发现问题及时改进，提高疼痛管理质量。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疼痛管理质量评价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通过评价疼痛管理质量，可以及时发现存在的问题和不足，进而采取针对性的改进措施，提升疼痛管理水平。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提升疼痛管理水平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通过对疼痛管理流程的评价，可以发现流程中的瓶颈和问题，进而优化流程，提高疼痛管理的效率。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优化疼痛管理流程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优质的疼痛管理可以减轻患者的痛苦，提高患者的舒适度和满意度，进而提升医院的服务质量。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疼痛管理质量评价的目的与意义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通过向患者发放问卷，收集患者对疼痛管理的主观感受和评价，进而对疼痛管理质量进行评价。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邀请疼痛管理领域的专家对医院的疼痛管理工作进行评审，提出改进意见和建议。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通过对医院疼痛管理相关数据的收集、整理和分析，客观评价疼痛管理的效果和质量。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疼痛管理质量评价的方法与工具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根据疼痛管理的相关理论和实践经验，制定科学合理的评价标准，为评价工作提供依据。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制定评价标准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实施评价工作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反馈评价结果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持续改进工作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按照评价标准，采用适当的评价方法和工具，对医院的疼痛管理工作进行全面、客观的评价。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将评价结果及时反馈给医院相关部门和人员，指出存在的问题和不足，提出改进意见和建议。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根据评价结果，医院应制定针对性的改进措施，不断完善疼痛管理工作，提高疼痛管理质量。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疼痛管理质量评价的实践与应用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https://d.book118.com/158123054022006032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2024-09-09T10:44:40.711</cp:lastPrinted>
  <dcterms:created xsi:type="dcterms:W3CDTF">2024-09-09T02:44:40Z</dcterms:created>
  <dcterms:modified xsi:type="dcterms:W3CDTF">2024-09-09T02:44:42Z</dcterms:modified>
</cp:coreProperties>
</file>