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363653E-6B9F-4B3F-A5D9-C8B650935C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5A5361-7B6B-4B38-8AA9-66A985DC02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025780-8958-4027-817A-E169EDE497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B61E66F-9BA4-4AB6-ACAB-6E01805277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759382C-A361-4670-83D2-D01F71CAA57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5DF48BE-82F6-4748-A310-C0FA2178D88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2F9E62D-BF0E-4936-8742-71131ABAB6E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F33FA5-1930-4030-BD5F-299E523667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D07DB0-7CD9-4124-99FE-C169B513F2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2B63F3-1D97-4090-BF9A-C5EC0662F6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C9BE46-AB61-43B4-80F2-BC6CB07C96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8124007057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空气净化设备纳米技术应用研究</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纳米技术在空气净化设备中的应用现状
 纳米材料对空气污染物的吸附性能分析
 纳米材料在空气净化设备中的催化性能研究
 纳米技术在空气净化设备中的光催化应用
 纳米技术的空气净化设备的除菌性能分析
 纳米技术在空气净化设备中的除臭性能研究
 纳米技术在空气净化设备中的综合性能评价
 纳米技术在空气净化设备中的应用前景展望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纳米技术在空气净化设备中的应用现状</a:t>
            </a:r>
          </a:p>
        </p:txBody>
      </p:sp>
      <p:sp>
        <p:nvSpPr>
          <p:cNvPr id="3" name="Subtitle 2"/>
          <p:cNvSpPr>
            <a:spLocks noGrp="1"/>
          </p:cNvSpPr>
          <p:nvPr>
            <p:ph type="subTitle" idx="1"/>
          </p:nvPr>
        </p:nvSpPr>
        <p:spPr/>
        <p:txBody>
          <a:bodyPr/>
          <a:lstStyle/>
          <a:p>
            <a:r>
              <a:t>空气净化设备纳米技术应用研究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纳米技术在空气净化设备中的应用现状</a:t>
            </a:r>
          </a:p>
        </p:txBody>
      </p:sp>
      <p:sp>
        <p:nvSpPr>
          <p:cNvPr id="3" name="Text Placeholder 2"/>
          <p:cNvSpPr>
            <a:spLocks noGrp="1"/>
          </p:cNvSpPr>
          <p:nvPr>
            <p:ph type="body" idx="1"/>
          </p:nvPr>
        </p:nvSpPr>
        <p:spPr/>
        <p:txBody>
          <a:bodyPr/>
          <a:lstStyle/>
          <a:p>
            <a:r>
              <a:t>纳米催化剂在空气净化中的应用</a:t>
            </a:r>
          </a:p>
        </p:txBody>
      </p:sp>
      <p:sp>
        <p:nvSpPr>
          <p:cNvPr id="4" name="Content Placeholder 3"/>
          <p:cNvSpPr>
            <a:spLocks noGrp="1"/>
          </p:cNvSpPr>
          <p:nvPr>
            <p:ph sz="half" idx="2"/>
          </p:nvPr>
        </p:nvSpPr>
        <p:spPr/>
        <p:txBody>
          <a:bodyPr/>
          <a:lstStyle/>
          <a:p>
            <a:r>
              <a:t>1.纳米催化剂作为一种高效、节能、环保的催化剂，在空气净化领域有着广泛的应用前景。纳米催化剂具有比表面积大、活性位点多、催化效率高、反应速率快等优点，可有效去除空气中的污染物，如挥发性有机化合物（VOCs）、一氧化碳、二氧化氮等。</a:t>
            </a:r>
          </a:p>
          <a:p>
            <a:r>
              <a:t>2.纳米催化剂可通过多种方式应用于空气净化设备中，如催化燃烧、催化氧化、催化还原等。催化燃烧法是将污染物在催化剂的作用下，在较低温度下氧化分解成无害物质的方法。催化氧化法是利用催化剂使污染物与氧气发生氧化反应，生成无害物质的方法。催化还原法是利用催化剂使污染物与氢气或其他还原剂发生还原反应，生成无害物质的方法。</a:t>
            </a:r>
          </a:p>
          <a:p>
            <a:r>
              <a:t>3.纳米催化剂在空气净化设备中的应用具有明显的优势。纳米催化剂可有效去除空气中的污染物，降低空气污染程度，改善空气质量。纳米催化剂可提高空气净化设备的效率，缩短净化时间，节约能源。纳米催化剂可降低空气净化设备的成本，使其更加经济实惠。</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纳米技术在空气净化设备中的应用现状</a:t>
            </a:r>
          </a:p>
        </p:txBody>
      </p:sp>
      <p:sp>
        <p:nvSpPr>
          <p:cNvPr id="3" name="Text Placeholder 2"/>
          <p:cNvSpPr>
            <a:spLocks noGrp="1"/>
          </p:cNvSpPr>
          <p:nvPr>
            <p:ph type="body" idx="1"/>
          </p:nvPr>
        </p:nvSpPr>
        <p:spPr/>
        <p:txBody>
          <a:bodyPr/>
          <a:lstStyle/>
          <a:p>
            <a:r>
              <a:t>纳米膜在空气净化中的应用</a:t>
            </a:r>
          </a:p>
        </p:txBody>
      </p:sp>
      <p:sp>
        <p:nvSpPr>
          <p:cNvPr id="4" name="Content Placeholder 3"/>
          <p:cNvSpPr>
            <a:spLocks noGrp="1"/>
          </p:cNvSpPr>
          <p:nvPr>
            <p:ph sz="half" idx="2"/>
          </p:nvPr>
        </p:nvSpPr>
        <p:spPr/>
        <p:txBody>
          <a:bodyPr/>
          <a:lstStyle/>
          <a:p>
            <a:r>
              <a:t>1.纳米膜是一种具有纳米级孔径的膜材料，具有优异的过滤、分离和吸附性能，在空气净化领域具有广阔的应用前景。纳米膜可有效去除空气中的颗粒物、细菌、病毒等污染物，同时还可以吸附有害气体和异味，净化空气。</a:t>
            </a:r>
          </a:p>
          <a:p>
            <a:r>
              <a:t>2.纳米膜可通过多种方式应用于空气净化设备中，如静电驻极过滤、机械过滤、吸附过滤等。静电驻极过滤法是利用纳米膜上的电荷将空气中的颗粒物吸附在膜表面，从而实现空气净化的目的。机械过滤法是利用纳米膜的微孔结构将空气中的颗粒物截留在膜表面，从而实现空气净化的目的。吸附过滤法是利用纳米膜表面的活性位点吸附空气中的有害气体和异味，从而实现空气净化的目的。</a:t>
            </a:r>
          </a:p>
          <a:p>
            <a:r>
              <a:t>3.纳米膜在空气净化设备中的应用具有明显的优势。纳米膜可有效去除空气中的污染物，降低空气污染程度，改善空气质量。纳米膜可提高空气净化设备的效率，缩短净化时间，节约能源。纳米膜可降低空气净化设备的成本，使其更加经济实惠。</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纳米技术在空气净化设备中的应用现状</a:t>
            </a:r>
          </a:p>
        </p:txBody>
      </p:sp>
      <p:sp>
        <p:nvSpPr>
          <p:cNvPr id="3" name="Text Placeholder 2"/>
          <p:cNvSpPr>
            <a:spLocks noGrp="1"/>
          </p:cNvSpPr>
          <p:nvPr>
            <p:ph type="body" idx="1"/>
          </p:nvPr>
        </p:nvSpPr>
        <p:spPr/>
        <p:txBody>
          <a:bodyPr/>
          <a:lstStyle/>
          <a:p>
            <a:r>
              <a:t>纳米光催化剂在空气净化中的应用</a:t>
            </a:r>
          </a:p>
        </p:txBody>
      </p:sp>
      <p:sp>
        <p:nvSpPr>
          <p:cNvPr id="4" name="Content Placeholder 3"/>
          <p:cNvSpPr>
            <a:spLocks noGrp="1"/>
          </p:cNvSpPr>
          <p:nvPr>
            <p:ph sz="half" idx="2"/>
          </p:nvPr>
        </p:nvSpPr>
        <p:spPr/>
        <p:txBody>
          <a:bodyPr/>
          <a:lstStyle/>
          <a:p>
            <a:r>
              <a:t>1.纳米光催化剂是一种在光照条件下具有催化活性的纳米材料，在空气净化领域具有重要的应用价值。纳米光催化剂可利用光能将空气中的污染物氧化分解成无害物质，实现空气淨化。</a:t>
            </a:r>
          </a:p>
          <a:p>
            <a:r>
              <a:t>2.纳米光催化剂可通过多种方式应用于空气净化设备中，如光催化氧化法、光催化还原法等。光催化氧化法是利用纳米光催化剂的光催化作用，将空气中的污染物氧化分解成无害物质的方法。光催化还原法是利用纳米光催化剂的光催化作用，将空气中的污染物还原分解成无害物质的方法。</a:t>
            </a:r>
          </a:p>
          <a:p>
            <a:r>
              <a:t>3.纳米光催化剂在空气净化设备中的应用具有明显的优势。纳米光催化剂可有效去除空气中的污染物，降低空气污染程度，改善空气质量。纳米光催化剂可提高空气净化设备的效率，缩短净化时间，节约能源。纳米光催化剂可降低空气净化设备的成本，使其更加经济实惠。</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纳米技术在空气净化设备中的应用现状</a:t>
            </a:r>
          </a:p>
        </p:txBody>
      </p:sp>
      <p:sp>
        <p:nvSpPr>
          <p:cNvPr id="3" name="Text Placeholder 2"/>
          <p:cNvSpPr>
            <a:spLocks noGrp="1"/>
          </p:cNvSpPr>
          <p:nvPr>
            <p:ph type="body" idx="1"/>
          </p:nvPr>
        </p:nvSpPr>
        <p:spPr/>
        <p:txBody>
          <a:bodyPr/>
          <a:lstStyle/>
          <a:p>
            <a:r>
              <a:t>纳米材料在空气净化中的应用</a:t>
            </a:r>
          </a:p>
        </p:txBody>
      </p:sp>
      <p:sp>
        <p:nvSpPr>
          <p:cNvPr id="4" name="Content Placeholder 3"/>
          <p:cNvSpPr>
            <a:spLocks noGrp="1"/>
          </p:cNvSpPr>
          <p:nvPr>
            <p:ph sz="half" idx="2"/>
          </p:nvPr>
        </p:nvSpPr>
        <p:spPr/>
        <p:txBody>
          <a:bodyPr/>
          <a:lstStyle/>
          <a:p>
            <a:r>
              <a:t>1.纳米材料具有优异的物理、化学和生物性能，在空气净化领域有着广泛的应用前景。纳米材料可通过多种方式去除空气中的污染物，如物理过滤、化学吸附、催化分解等。</a:t>
            </a:r>
          </a:p>
          <a:p>
            <a:r>
              <a:t>2.纳米材料可通过多种方式应用于空气净化设备中，如纳米过滤器、纳米吸附剂、纳米催化剂等。纳米过滤器是利用纳米材料的微孔结构将空气中的污染物截留在膜表面，从而实现空气净化的目的。纳米吸附剂是利用纳米材料表面的活性位点吸附空气中的污染物，从而实现空气淨化的目的。纳米催化剂是利用纳米材料的光催化作用，将空气中的污染物氧化分解成无害物质的方法。</a:t>
            </a:r>
          </a:p>
          <a:p>
            <a:r>
              <a:t>3.纳米材料在空气净化设备中的应用具有明显的优势。纳米材料可有效去除空气中的污染物，降低空气污染程度，改善空气质量。纳米材料可提高空气净化设备的效率，缩短净化时间，节约能源。纳米材料可降低空气净化设备的成本，使其更加经济实惠。</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纳米技术在空气净化设备中的应用现状</a:t>
            </a:r>
          </a:p>
        </p:txBody>
      </p:sp>
      <p:sp>
        <p:nvSpPr>
          <p:cNvPr id="3" name="Text Placeholder 2"/>
          <p:cNvSpPr>
            <a:spLocks noGrp="1"/>
          </p:cNvSpPr>
          <p:nvPr>
            <p:ph type="body" idx="1"/>
          </p:nvPr>
        </p:nvSpPr>
        <p:spPr/>
        <p:txBody>
          <a:bodyPr/>
          <a:lstStyle/>
          <a:p>
            <a:r>
              <a:t>纳米技术在空气净化设备中的应用趋势</a:t>
            </a:r>
          </a:p>
        </p:txBody>
      </p:sp>
      <p:sp>
        <p:nvSpPr>
          <p:cNvPr id="4" name="Content Placeholder 3"/>
          <p:cNvSpPr>
            <a:spLocks noGrp="1"/>
          </p:cNvSpPr>
          <p:nvPr>
            <p:ph sz="half" idx="2"/>
          </p:nvPr>
        </p:nvSpPr>
        <p:spPr/>
        <p:txBody>
          <a:bodyPr/>
          <a:lstStyle/>
          <a:p>
            <a:r>
              <a:t>1.纳米技术在空气净化设备中的应用正朝着智能化、集成化、小型化、高效化和低成本化的方向发展。智能化是指空气净化设备能够自动检测空气污染物的种类和浓度，并根据检测结果自动调整净化模式和参数，从而实现更加高效的空气净化。集成化是指空气净化设备将多种净化技术集成在一起，实现对多种污染物的综合净化。小型化是指空气净化设备的体积越来越小，更加便携和美观。高效化是指空气净化设备的净化效率越来越高，能够去除更小颗粒的污染物，并具有更快的净化速度。低成本化是指空气净化设备的成本越来越低，更加经济实惠。</a:t>
            </a:r>
          </a:p>
          <a:p>
            <a:r>
              <a:t>2.纳米技术在空气净化设备中的应用也将朝着更加环保和可持续的方向发展。纳米材料的开发和应用将更加注重对环境的影响，减少对环境的污染。空气净化设备的生产和使用也将更加注重节能和减排，降低对环境的负面影响。</a:t>
            </a:r>
          </a:p>
          <a:p>
            <a:r>
              <a:t>3.纳米技术在空气净化设备中的应用前景广阔。随着纳米技术的发展和进步，纳米材料和纳米技术在空气净化设备中的应用将更加广泛和深入，为人们提供更加洁净和健康的空气环境。</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纳米材料对空气污染物的吸附性能分析</a:t>
            </a:r>
          </a:p>
        </p:txBody>
      </p:sp>
      <p:sp>
        <p:nvSpPr>
          <p:cNvPr id="3" name="Subtitle 2"/>
          <p:cNvSpPr>
            <a:spLocks noGrp="1"/>
          </p:cNvSpPr>
          <p:nvPr>
            <p:ph type="subTitle" idx="1"/>
          </p:nvPr>
        </p:nvSpPr>
        <p:spPr/>
        <p:txBody>
          <a:bodyPr/>
          <a:lstStyle/>
          <a:p>
            <a:r>
              <a:t>空气净化设备纳米技术应用研究</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纳米材料对空气污染物的吸附性能分析</a:t>
            </a:r>
          </a:p>
        </p:txBody>
      </p:sp>
      <p:sp>
        <p:nvSpPr>
          <p:cNvPr id="3" name="Text Placeholder 2"/>
          <p:cNvSpPr>
            <a:spLocks noGrp="1"/>
          </p:cNvSpPr>
          <p:nvPr>
            <p:ph type="body" idx="1"/>
          </p:nvPr>
        </p:nvSpPr>
        <p:spPr/>
        <p:txBody>
          <a:bodyPr/>
          <a:lstStyle/>
          <a:p>
            <a:r>
              <a:t>纳米材料对PM2.5的吸附性能分析</a:t>
            </a:r>
          </a:p>
        </p:txBody>
      </p:sp>
      <p:sp>
        <p:nvSpPr>
          <p:cNvPr id="4" name="Content Placeholder 3"/>
          <p:cNvSpPr>
            <a:spLocks noGrp="1"/>
          </p:cNvSpPr>
          <p:nvPr>
            <p:ph sz="half" idx="2"/>
          </p:nvPr>
        </p:nvSpPr>
        <p:spPr/>
        <p:txBody>
          <a:bodyPr/>
          <a:lstStyle/>
          <a:p>
            <a:r>
              <a:t>1. 纳米材料具有独特的物理化学性质，如比表面积大、表面能高、活性位点多等，这些性质使其对PM2.5具有良好的吸附性能。</a:t>
            </a:r>
          </a:p>
          <a:p>
            <a:r>
              <a:t>2. 纳米材料对PM2.5的吸附主要通过物理吸附和化学吸附两种方式。物理吸附是纳米材料表面与PM2.5之间通过范德华力、静电力等非化学键作用而形成的吸附层，化学吸附则是纳米材料表面与PM2.5之间通过化学键作用而形成的吸附层。</a:t>
            </a:r>
          </a:p>
          <a:p>
            <a:r>
              <a:t>3. 纳米材料对PM2.5的吸附性能与纳米材料的种类、结构、表面性质、PM2.5的性质、吸附条件等因素有关。</a:t>
            </a:r>
          </a:p>
        </p:txBody>
      </p:sp>
      <p:sp>
        <p:nvSpPr>
          <p:cNvPr id="5" name="Text Placeholder 4"/>
          <p:cNvSpPr>
            <a:spLocks noGrp="1"/>
          </p:cNvSpPr>
          <p:nvPr>
            <p:ph type="body" idx="3"/>
          </p:nvPr>
        </p:nvSpPr>
        <p:spPr/>
        <p:txBody>
          <a:bodyPr/>
          <a:lstStyle/>
          <a:p>
            <a:r>
              <a:t>纳米材料对挥发性有机化合物（VOCs）的吸附性能分析</a:t>
            </a:r>
          </a:p>
        </p:txBody>
      </p:sp>
      <p:sp>
        <p:nvSpPr>
          <p:cNvPr id="6" name="Content Placeholder 5"/>
          <p:cNvSpPr>
            <a:spLocks noGrp="1"/>
          </p:cNvSpPr>
          <p:nvPr>
            <p:ph sz="half" idx="4"/>
          </p:nvPr>
        </p:nvSpPr>
        <p:spPr/>
        <p:txBody>
          <a:bodyPr/>
          <a:lstStyle/>
          <a:p>
            <a:r>
              <a:t>1. 纳米材料具有较大的比表面积和丰富的表面活性位点，可以有效地吸附VOCs。</a:t>
            </a:r>
          </a:p>
          <a:p>
            <a:r>
              <a:t>2. 纳米材料对VOCs的吸附性能与纳米材料的种类、结构、表面性质、VOCs的种类、吸附条件等因素有关。</a:t>
            </a:r>
          </a:p>
          <a:p>
            <a:r>
              <a:t>3. 纳米材料对VOCs的吸附性能可以通过表面改性和复合化等方法进行优化。</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纳米材料对空气污染物的吸附性能分析</a:t>
            </a:r>
          </a:p>
        </p:txBody>
      </p:sp>
      <p:sp>
        <p:nvSpPr>
          <p:cNvPr id="3" name="Text Placeholder 2"/>
          <p:cNvSpPr>
            <a:spLocks noGrp="1"/>
          </p:cNvSpPr>
          <p:nvPr>
            <p:ph type="body" idx="1"/>
          </p:nvPr>
        </p:nvSpPr>
        <p:spPr/>
        <p:txBody>
          <a:bodyPr/>
          <a:lstStyle/>
          <a:p>
            <a:r>
              <a:t>纳米材料对臭味的吸附性能分析</a:t>
            </a:r>
          </a:p>
        </p:txBody>
      </p:sp>
      <p:sp>
        <p:nvSpPr>
          <p:cNvPr id="4" name="Content Placeholder 3"/>
          <p:cNvSpPr>
            <a:spLocks noGrp="1"/>
          </p:cNvSpPr>
          <p:nvPr>
            <p:ph sz="half" idx="2"/>
          </p:nvPr>
        </p:nvSpPr>
        <p:spPr/>
        <p:txBody>
          <a:bodyPr/>
          <a:lstStyle/>
          <a:p>
            <a:r>
              <a:t>1. 纳米材料具有较大的比表面积和丰富的表面活性位点，可以有效地吸附臭味分子。</a:t>
            </a:r>
          </a:p>
          <a:p>
            <a:r>
              <a:t>2. 纳米材料对臭味的吸附性能与纳米材料的种类、结构、表面性质、臭味分子的种类、吸附条件等因素有关。</a:t>
            </a:r>
          </a:p>
          <a:p>
            <a:r>
              <a:t>3. 纳米材料对臭味的吸附性能可以通过表面改性和复合化等方法进行优化。</a:t>
            </a:r>
          </a:p>
        </p:txBody>
      </p:sp>
      <p:sp>
        <p:nvSpPr>
          <p:cNvPr id="5" name="Text Placeholder 4"/>
          <p:cNvSpPr>
            <a:spLocks noGrp="1"/>
          </p:cNvSpPr>
          <p:nvPr>
            <p:ph type="body" idx="3"/>
          </p:nvPr>
        </p:nvSpPr>
        <p:spPr/>
        <p:txBody>
          <a:bodyPr/>
          <a:lstStyle/>
          <a:p>
            <a:r>
              <a:t>纳米材料对室内空气污染物的综合吸附性能分析</a:t>
            </a:r>
          </a:p>
        </p:txBody>
      </p:sp>
      <p:sp>
        <p:nvSpPr>
          <p:cNvPr id="6" name="Content Placeholder 5"/>
          <p:cNvSpPr>
            <a:spLocks noGrp="1"/>
          </p:cNvSpPr>
          <p:nvPr>
            <p:ph sz="half" idx="4"/>
          </p:nvPr>
        </p:nvSpPr>
        <p:spPr/>
        <p:txBody>
          <a:bodyPr/>
          <a:lstStyle/>
          <a:p>
            <a:r>
              <a:t>1. 纳米材料对室内空气污染物具有良好的综合吸附性能，可以有效地降低室内空气污染物的浓度。</a:t>
            </a:r>
          </a:p>
          <a:p>
            <a:r>
              <a:t>2. 纳米材料对室内空气污染物的综合吸附性能与纳米材料的种类、结构、表面性质、室内空气污染物的种类、吸附条件等因素有关。</a:t>
            </a:r>
          </a:p>
          <a:p>
            <a:r>
              <a:t>3. 纳米材料对室内空气污染物的综合吸附性能可以通过表面改性和复合化等方法进行优化。</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纳米材料对空气污染物的吸附性能分析</a:t>
            </a:r>
          </a:p>
        </p:txBody>
      </p:sp>
      <p:sp>
        <p:nvSpPr>
          <p:cNvPr id="3" name="Text Placeholder 2"/>
          <p:cNvSpPr>
            <a:spLocks noGrp="1"/>
          </p:cNvSpPr>
          <p:nvPr>
            <p:ph type="body" idx="1"/>
          </p:nvPr>
        </p:nvSpPr>
        <p:spPr/>
        <p:txBody>
          <a:bodyPr/>
          <a:lstStyle/>
          <a:p>
            <a:r>
              <a:t>纳米材料在空气净化设备中的应用前景</a:t>
            </a:r>
          </a:p>
        </p:txBody>
      </p:sp>
      <p:sp>
        <p:nvSpPr>
          <p:cNvPr id="4" name="Content Placeholder 3"/>
          <p:cNvSpPr>
            <a:spLocks noGrp="1"/>
          </p:cNvSpPr>
          <p:nvPr>
            <p:ph sz="half" idx="2"/>
          </p:nvPr>
        </p:nvSpPr>
        <p:spPr/>
        <p:txBody>
          <a:bodyPr/>
          <a:lstStyle/>
          <a:p>
            <a:r>
              <a:t>1. 纳米材料在空气净化设备中具有广泛的应用前景，可以有效地提高空气净化器的净化效率。</a:t>
            </a:r>
          </a:p>
          <a:p>
            <a:r>
              <a:t>2. 纳米材料在空气净化器中的应用主要包括纳米催化剂、纳米吸附剂、纳米光催化剂等。</a:t>
            </a:r>
          </a:p>
          <a:p>
            <a:r>
              <a:t>3. 纳米材料在空气净化器中的应用可以有效地去除PM2.5、VOCs、臭味等室内空气污染物，改善室内空气质量。</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纳米材料在空气净化设备中的催化性能研究</a:t>
            </a:r>
          </a:p>
        </p:txBody>
      </p:sp>
      <p:sp>
        <p:nvSpPr>
          <p:cNvPr id="3" name="Subtitle 2"/>
          <p:cNvSpPr>
            <a:spLocks noGrp="1"/>
          </p:cNvSpPr>
          <p:nvPr>
            <p:ph type="subTitle" idx="1"/>
          </p:nvPr>
        </p:nvSpPr>
        <p:spPr/>
        <p:txBody>
          <a:bodyPr/>
          <a:lstStyle/>
          <a:p>
            <a:r>
              <a:t>空气净化设备纳米技术应用研究</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纳米材料在空气净化设备中的催化性能研究</a:t>
            </a:r>
          </a:p>
        </p:txBody>
      </p:sp>
      <p:sp>
        <p:nvSpPr>
          <p:cNvPr id="3" name="Text Placeholder 2"/>
          <p:cNvSpPr>
            <a:spLocks noGrp="1"/>
          </p:cNvSpPr>
          <p:nvPr>
            <p:ph type="body" idx="1"/>
          </p:nvPr>
        </p:nvSpPr>
        <p:spPr/>
        <p:txBody>
          <a:bodyPr/>
          <a:lstStyle/>
          <a:p>
            <a:r>
              <a:t>纳米材料在空气净化设备中的催化性能研究</a:t>
            </a:r>
          </a:p>
        </p:txBody>
      </p:sp>
      <p:sp>
        <p:nvSpPr>
          <p:cNvPr id="4" name="Content Placeholder 3"/>
          <p:cNvSpPr>
            <a:spLocks noGrp="1"/>
          </p:cNvSpPr>
          <p:nvPr>
            <p:ph sz="half" idx="2"/>
          </p:nvPr>
        </p:nvSpPr>
        <p:spPr/>
        <p:txBody>
          <a:bodyPr/>
          <a:lstStyle/>
          <a:p>
            <a:r>
              <a:t>1. 纳米材料具有催化活性高、反应速度快、选择性强等优点，在空气净化领域具有广阔的应用前景。</a:t>
            </a:r>
          </a:p>
          <a:p>
            <a:r>
              <a:t>2. 目前，纳米材料在空气净化设备中的催化性能研究主要集中在贵金属纳米材料、过渡金属氧化物纳米材料和半导体纳米材料等方面。</a:t>
            </a:r>
          </a:p>
          <a:p>
            <a:r>
              <a:t>3. 贵金属纳米材料具有优异的催化活性，在空气净化领域应用广泛，但其成本较高。</a:t>
            </a:r>
          </a:p>
        </p:txBody>
      </p:sp>
      <p:sp>
        <p:nvSpPr>
          <p:cNvPr id="5" name="Text Placeholder 4"/>
          <p:cNvSpPr>
            <a:spLocks noGrp="1"/>
          </p:cNvSpPr>
          <p:nvPr>
            <p:ph type="body" idx="3"/>
          </p:nvPr>
        </p:nvSpPr>
        <p:spPr/>
        <p:txBody>
          <a:bodyPr/>
          <a:lstStyle/>
          <a:p>
            <a:r>
              <a:t>纳米材料在空气净化设备中的吸附性能研究</a:t>
            </a:r>
          </a:p>
        </p:txBody>
      </p:sp>
      <p:sp>
        <p:nvSpPr>
          <p:cNvPr id="6" name="Content Placeholder 5"/>
          <p:cNvSpPr>
            <a:spLocks noGrp="1"/>
          </p:cNvSpPr>
          <p:nvPr>
            <p:ph sz="half" idx="4"/>
          </p:nvPr>
        </p:nvSpPr>
        <p:spPr/>
        <p:txBody>
          <a:bodyPr/>
          <a:lstStyle/>
          <a:p>
            <a:r>
              <a:t>1. 纳米材料具有比表面积大、吸附容量高等优点，在空气净化领域具有广阔的应用前景。</a:t>
            </a:r>
          </a:p>
          <a:p>
            <a:r>
              <a:t>2. 目前，纳米材料在空气净化设备中的吸附性能研究主要集中在活性炭纳米材料、金属有机框架纳米材料和纳米孔材料等方面。</a:t>
            </a:r>
          </a:p>
          <a:p>
            <a:r>
              <a:t>3. 活性炭纳米材料具有良好的吸附性能，在空气净化领域应用广泛，但其吸附容量有限。</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纳米材料在空气净化设备中的催化性能研究</a:t>
            </a:r>
          </a:p>
        </p:txBody>
      </p:sp>
      <p:sp>
        <p:nvSpPr>
          <p:cNvPr id="3" name="Text Placeholder 2"/>
          <p:cNvSpPr>
            <a:spLocks noGrp="1"/>
          </p:cNvSpPr>
          <p:nvPr>
            <p:ph type="body" idx="1"/>
          </p:nvPr>
        </p:nvSpPr>
        <p:spPr/>
        <p:txBody>
          <a:bodyPr/>
          <a:lstStyle/>
          <a:p>
            <a:r>
              <a:t>纳米材料在空气净化设备中的光催化性能研究</a:t>
            </a:r>
          </a:p>
        </p:txBody>
      </p:sp>
      <p:sp>
        <p:nvSpPr>
          <p:cNvPr id="4" name="Content Placeholder 3"/>
          <p:cNvSpPr>
            <a:spLocks noGrp="1"/>
          </p:cNvSpPr>
          <p:nvPr>
            <p:ph sz="half" idx="2"/>
          </p:nvPr>
        </p:nvSpPr>
        <p:spPr/>
        <p:txBody>
          <a:bodyPr/>
          <a:lstStyle/>
          <a:p>
            <a:r>
              <a:t>1. 纳米材料具有光催化活性高、反应速度快、选择性强等优点，在空气净化领域具有广阔的应用前景。</a:t>
            </a:r>
          </a:p>
          <a:p>
            <a:r>
              <a:t>2. 目前，纳米材料在空气净化设备中的光催化性能研究主要集中在二氧化钛纳米材料、氧化锌纳米材料和氮化碳纳米材料等方面。</a:t>
            </a:r>
          </a:p>
          <a:p>
            <a:r>
              <a:t>3. 二氧化钛纳米材料具有优异的光催化活性，在空气净化领域应用广泛，但其对可见光响应较弱。</a:t>
            </a:r>
          </a:p>
        </p:txBody>
      </p:sp>
      <p:sp>
        <p:nvSpPr>
          <p:cNvPr id="5" name="Text Placeholder 4"/>
          <p:cNvSpPr>
            <a:spLocks noGrp="1"/>
          </p:cNvSpPr>
          <p:nvPr>
            <p:ph type="body" idx="3"/>
          </p:nvPr>
        </p:nvSpPr>
        <p:spPr/>
        <p:txBody>
          <a:bodyPr/>
          <a:lstStyle/>
          <a:p>
            <a:r>
              <a:t>纳米材料在空气净化设备中的抗菌性能研究</a:t>
            </a:r>
          </a:p>
        </p:txBody>
      </p:sp>
      <p:sp>
        <p:nvSpPr>
          <p:cNvPr id="6" name="Content Placeholder 5"/>
          <p:cNvSpPr>
            <a:spLocks noGrp="1"/>
          </p:cNvSpPr>
          <p:nvPr>
            <p:ph sz="half" idx="4"/>
          </p:nvPr>
        </p:nvSpPr>
        <p:spPr/>
        <p:txBody>
          <a:bodyPr/>
          <a:lstStyle/>
          <a:p>
            <a:r>
              <a:t>1. 纳米材料具有抗菌活性高、广谱抗菌、持久抗菌等优点，在空气净化领域具有广阔的应用前景。</a:t>
            </a:r>
          </a:p>
          <a:p>
            <a:r>
              <a:t>2. 目前，纳米材料在空气净化设备中的抗菌性能研究主要集中在银纳米材料、铜纳米材料和二氧化钛纳米材料等方面。</a:t>
            </a:r>
          </a:p>
          <a:p>
            <a:r>
              <a:t>3. 银纳米材料具有优异的抗菌活性，在空气净化领域应用广泛，但其成本较高。</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纳米材料在空气净化设备中的催化性能研究</a:t>
            </a:r>
          </a:p>
        </p:txBody>
      </p:sp>
      <p:sp>
        <p:nvSpPr>
          <p:cNvPr id="3" name="Text Placeholder 2"/>
          <p:cNvSpPr>
            <a:spLocks noGrp="1"/>
          </p:cNvSpPr>
          <p:nvPr>
            <p:ph type="body" idx="1"/>
          </p:nvPr>
        </p:nvSpPr>
        <p:spPr/>
        <p:txBody>
          <a:bodyPr/>
          <a:lstStyle/>
          <a:p>
            <a:r>
              <a:t>纳米材料在空气净化设备中的气体传感性能研究</a:t>
            </a:r>
          </a:p>
        </p:txBody>
      </p:sp>
      <p:sp>
        <p:nvSpPr>
          <p:cNvPr id="4" name="Content Placeholder 3"/>
          <p:cNvSpPr>
            <a:spLocks noGrp="1"/>
          </p:cNvSpPr>
          <p:nvPr>
            <p:ph sz="half" idx="2"/>
          </p:nvPr>
        </p:nvSpPr>
        <p:spPr/>
        <p:txBody>
          <a:bodyPr/>
          <a:lstStyle/>
          <a:p>
            <a:r>
              <a:t>1. 纳米材料具有气体传感灵敏度高、响应速度快、选择性强等优点，在空气净化领域具有广阔的应用前景。</a:t>
            </a:r>
          </a:p>
          <a:p>
            <a:r>
              <a:t>2. 目前，纳米材料在空气净化设备中的气体传感性能研究主要集中在金属氧化物纳米材料、半导体纳米材料和碳纳米材料等方面。</a:t>
            </a:r>
          </a:p>
          <a:p>
            <a:r>
              <a:t>3. 金属氧化物纳米材料具有良好的气体传感性能，在空气净化领域应用广泛，但其灵敏度较低。</a:t>
            </a:r>
          </a:p>
        </p:txBody>
      </p:sp>
      <p:sp>
        <p:nvSpPr>
          <p:cNvPr id="5" name="Text Placeholder 4"/>
          <p:cNvSpPr>
            <a:spLocks noGrp="1"/>
          </p:cNvSpPr>
          <p:nvPr>
            <p:ph type="body" idx="3"/>
          </p:nvPr>
        </p:nvSpPr>
        <p:spPr/>
        <p:txBody>
          <a:bodyPr/>
          <a:lstStyle/>
          <a:p>
            <a:r>
              <a:t>纳米材料在空气净化设备中的应用前景</a:t>
            </a:r>
          </a:p>
        </p:txBody>
      </p:sp>
      <p:sp>
        <p:nvSpPr>
          <p:cNvPr id="6" name="Content Placeholder 5"/>
          <p:cNvSpPr>
            <a:spLocks noGrp="1"/>
          </p:cNvSpPr>
          <p:nvPr>
            <p:ph sz="half" idx="4"/>
          </p:nvPr>
        </p:nvSpPr>
        <p:spPr/>
        <p:txBody>
          <a:bodyPr/>
          <a:lstStyle/>
          <a:p>
            <a:r>
              <a:t>1. 纳米材料在空气净化设备中的应用前景广阔，具有广阔的市场空间。</a:t>
            </a:r>
          </a:p>
          <a:p>
            <a:r>
              <a:t>2. 目前，纳米材料在空气净化设备中的应用主要集中在催化、吸附、光催化、抗菌和气体传感等方面。</a:t>
            </a:r>
          </a:p>
          <a:p>
            <a:r>
              <a:t>3. 随着纳米材料技术的不断发展，纳米材料在空气净化设备中的应用将会更加广泛。</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纳米技术在空气净化设备中的光催化应用</a:t>
            </a:r>
          </a:p>
        </p:txBody>
      </p:sp>
      <p:sp>
        <p:nvSpPr>
          <p:cNvPr id="3" name="Subtitle 2"/>
          <p:cNvSpPr>
            <a:spLocks noGrp="1"/>
          </p:cNvSpPr>
          <p:nvPr>
            <p:ph type="subTitle" idx="1"/>
          </p:nvPr>
        </p:nvSpPr>
        <p:spPr/>
        <p:txBody>
          <a:bodyPr/>
          <a:lstStyle/>
          <a:p>
            <a:r>
              <a:t>空气净化设备纳米技术应用研究</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https://d.book118.com/158124007057006046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18</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18</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纳米技术在空气净化设备中的应用现状</vt:lpstr>
      <vt:lpstr> 纳米技术在空气净化设备中的应用现状</vt:lpstr>
      <vt:lpstr> 纳米技术在空气净化设备中的应用现状</vt:lpstr>
      <vt:lpstr> 纳米技术在空气净化设备中的应用现状</vt:lpstr>
      <vt:lpstr> 纳米技术在空气净化设备中的应用现状</vt:lpstr>
      <vt:lpstr> 纳米技术在空气净化设备中的应用现状</vt:lpstr>
      <vt:lpstr> 纳米材料对空气污染物的吸附性能分析</vt:lpstr>
      <vt:lpstr> 纳米材料对空气污染物的吸附性能分析</vt:lpstr>
      <vt:lpstr> 纳米材料对空气污染物的吸附性能分析</vt:lpstr>
      <vt:lpstr> 纳米材料对空气污染物的吸附性能分析</vt:lpstr>
      <vt:lpstr> 纳米材料在空气净化设备中的催化性能研究</vt:lpstr>
      <vt:lpstr> 纳米材料在空气净化设备中的催化性能研究</vt:lpstr>
      <vt:lpstr> 纳米材料在空气净化设备中的催化性能研究</vt:lpstr>
      <vt:lpstr> 纳米材料在空气净化设备中的催化性能研究</vt:lpstr>
      <vt:lpstr> 纳米技术在空气净化设备中的光催化应用</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2024-09-27T07:16:45.438</cp:lastPrinted>
  <dcterms:created xsi:type="dcterms:W3CDTF">2024-09-26T23:16:45Z</dcterms:created>
  <dcterms:modified xsi:type="dcterms:W3CDTF">2024-09-26T23:16:47Z</dcterms:modified>
</cp:coreProperties>
</file>