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41C21-2BCF-4B8A-98C1-FB093B09A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9C999-C81C-4059-BF8F-D5B18F505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058AE-BCA9-42E4-AD89-A5C2DF30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CC27C-905F-4159-88C4-0DF48DCB8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3F277-237D-46E2-A9FF-68239E517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A094A3-7D53-418A-B5FB-98951B78A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685473-D649-4B5E-8ED9-F0DC028F9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24CFF-7A38-4B42-AAA8-3843B289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D1354-BB74-4F52-94AA-ECB626F0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290A6-F222-4698-99FC-620A37A8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ECDBB-7FFE-49B4-82C7-F60BA00A1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4011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空气净化技术突破与应用创新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空气净化技术发展趋势
 新型高效空气过滤技术
 光催化空气净化技术应用
 电离净化技术创新发展
 纳米技术在空气净化中的应用
 生物技术在空气净化中的应用
 空气净化技术在室内环境中的应用
 空气净化技术在工业和交通领域中的应用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空气净化技术发展趋势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空气净化技术突破与应用创新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空气净化技术发展趋势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智能空气净化技术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基于无线传感网络（WSN）及物联网（IoT）的智能空气净化：实现空气质量监测、净化控制和数据传输的自动化与智能化。</a:t>
            </a:r>
          </a:p>
          <a:p>
            <a:r>
              <a:t>2. 人工智能（AI）与机器学习（ML）在空气净化中的应用：通过学习和分析海量空气质量数据，优化空气净化策略，提高净化效率。</a:t>
            </a:r>
          </a:p>
          <a:p>
            <a:r>
              <a:t>3. 云计算和边缘计算在空气净化中的应用：实现数据存储、处理和分析的云端协同，提升空气净化系统的整体性能和可靠性。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纳米材料在空气净化中的应用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纳米材料的高表面积和高吸附能力，能够有效去除空气中的污染物，包括PM2.5、甲醛、苯等。</a:t>
            </a:r>
          </a:p>
          <a:p>
            <a:r>
              <a:t>2. 纳米材料的催化活性，可以将污染物转化为无害物质，如二氧化碳和水。</a:t>
            </a:r>
          </a:p>
          <a:p>
            <a:r>
              <a:t>3. 纳米材料的抗菌和抑菌性能，能够抑制微生物的生长和繁殖。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空气净化技术发展趋势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等离子体技术在空气净化中的应用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等离子体技术能产生高能电子和自由基，可以快速分解空气中的污染物。</a:t>
            </a:r>
          </a:p>
          <a:p>
            <a:r>
              <a:t>2. 等离子体技术不会产生有害物质，是一种环保的空气净化技术。</a:t>
            </a:r>
          </a:p>
          <a:p>
            <a:r>
              <a:t>3. 等离子体技术可以有效去除空气中的PM2.5、甲醛、苯等污染物。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臭氧技术在空气净化中的应用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臭氧是一种强氧化剂，能够快速分解空气中的污染物。</a:t>
            </a:r>
          </a:p>
          <a:p>
            <a:r>
              <a:t>2. 臭氧技术可以有效去除PM2.5、甲醛、苯等污染物，消杀细菌和病毒，在医疗保健、食品加工、公共交通等领域有重要应用。</a:t>
            </a:r>
          </a:p>
          <a:p>
            <a:r>
              <a:t>3. 臭氧技术需要严格控制浓度，以免对人体造成伤害。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空气净化技术发展趋势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绿色植物在空气净化中的应用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绿色植物能够吸收空气中的二氧化碳，释放氧气，改善室内空气质量。</a:t>
            </a:r>
          </a:p>
          <a:p>
            <a:r>
              <a:t>2. 绿色植物还能吸收空气中的污染物，如PM2.5、甲醛、苯等，净化空气。</a:t>
            </a:r>
          </a:p>
          <a:p>
            <a:r>
              <a:t>3. 绿色植物在空气净化中具有成本低廉、操作简便、环境友好的优势，受到广泛应用。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空气净化技术的综合应用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综合应用多种空气净化技术，可以显著提高空气净化的效率和效果。</a:t>
            </a:r>
          </a:p>
          <a:p>
            <a:r>
              <a:t>2. 综合应用的空气净化技术可以满足不同场景和需求，实现全方位的空气净化效果。</a:t>
            </a:r>
          </a:p>
          <a:p>
            <a:r>
              <a:t>3. 综合应用的空气净化技术可以实现智能化控制，方便用户使用。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新型高效空气过滤技术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空气净化技术突破与应用创新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新型高效空气过滤技术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高效空气过滤技术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高效空气过滤技术总览：</a:t>
            </a:r>
          </a:p>
          <a:p>
            <a:r>
              <a:t>- 以高效过滤器（High-Efficiency Particulate Air filter，HEPA filter）以及超高效过滤器（Ultra-Low Penetration Air filter，ULPA filter）为代表的高效空气过滤技术，是一种物理捕集技术，是指能够捕集一定粒径的颗粒物。</a:t>
            </a:r>
          </a:p>
          <a:p>
            <a:r>
              <a:t>- 作为一种成熟的空气净化技术，高效空气过滤技术具有高效率、低能耗、易于维护等优点，被广泛应用于洁净室、实验室、医院等场所。</a:t>
            </a:r>
          </a:p>
          <a:p>
            <a:r>
              <a:t>2. 过滤技术概述：</a:t>
            </a:r>
          </a:p>
          <a:p>
            <a:r>
              <a:t>- HEPA filter的过滤精度为0.3μm，对0.3μm的颗粒物具有99.97%的去除效率，对大于0.3μm的颗粒物的去除效率更高。</a:t>
            </a:r>
          </a:p>
          <a:p>
            <a:r>
              <a:t>- ULPA filter的过滤精度为0.12μm，对0.12μm的颗粒物具有99.999%的去除效率，对大于0.12μm的颗粒物的去除效率更高。</a:t>
            </a:r>
          </a:p>
          <a:p>
            <a:r>
              <a:t>3. HEPA与ULPA过滤器的应用：</a:t>
            </a:r>
          </a:p>
          <a:p>
            <a:r>
              <a:t>- HEPA filter因其低成本的特点，被广泛应用于民用领域，包括家用空气净化器、汽车空气净化系统等；</a:t>
            </a:r>
          </a:p>
          <a:p>
            <a:r>
              <a:t>- ULPA filter因其高的过滤精度，被广泛应用于军工、半导体、医疗等领域，尤其适用于对洁净度要求极高的场合。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新型高效空气过滤技术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电晕放电技术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电晕放电技术概述：</a:t>
            </a:r>
          </a:p>
          <a:p>
            <a:r>
              <a:t>- 电晕放电技术是一种利用电晕放电原理，将空气中的颗粒物带电并捕集到收集极上的技术。</a:t>
            </a:r>
          </a:p>
          <a:p>
            <a:r>
              <a:t>- 电晕放电技术具有高效率、低能耗、无二次污染等优点，被广泛应用于空气净化、除臭、消毒等领域。</a:t>
            </a:r>
          </a:p>
          <a:p>
            <a:r>
              <a:t>2. 电晕放电技术的原理：</a:t>
            </a:r>
          </a:p>
          <a:p>
            <a:r>
              <a:t>- 电晕放电技术的基本原理是利用高压电晕放电产生的自由电子，与空气中的水分子、氧分子及其他污染物分子发生反应，生成负离子、超氧离子等活性物质。</a:t>
            </a:r>
          </a:p>
          <a:p>
            <a:r>
              <a:t>- 这些活性物质具有很强的氧化还原能力，可以破坏细菌、病毒和有害气体的分子结构，从而达到净化空气的目的。</a:t>
            </a:r>
          </a:p>
          <a:p>
            <a:r>
              <a:t>3. 电晕放电技术的应用：</a:t>
            </a:r>
          </a:p>
          <a:p>
            <a:r>
              <a:t>- 电晕放电技术在空气净化领域有着广泛的应用，包括家用空气净化器、汽车空气净化系统、工业废气处理系统等；</a:t>
            </a:r>
          </a:p>
          <a:p>
            <a:r>
              <a:t>- 电晕放电技术的应用，有效地解决了室内空气污染问题，改善了人们的生活环境。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新型高效空气过滤技术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光催化氧化技术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光催化氧化技术概述：</a:t>
            </a:r>
          </a:p>
          <a:p>
            <a:r>
              <a:t>- 光催化氧化技术是一种利用光催化剂的催化作用，将空气中的污染物氧化分解成无害物质的技术。</a:t>
            </a:r>
          </a:p>
          <a:p>
            <a:r>
              <a:t>- 光催化氧化技术具有高效率、低能耗、无二次污染等优点，被广泛应用于空气净化、除臭、消毒等领域。</a:t>
            </a:r>
          </a:p>
          <a:p>
            <a:r>
              <a:t>2. 光催化氧化技术的原理：</a:t>
            </a:r>
          </a:p>
          <a:p>
            <a:r>
              <a:t>- 光催化氧化技术的原理是利用光催化剂在光照下产生的电子-空穴对，与空气中的水分子和氧分子发生反应，生成具有强氧化性的·OH自由基。</a:t>
            </a:r>
          </a:p>
          <a:p>
            <a:r>
              <a:t>- ·OH自由基具有很强的氧化还原能力，可以破坏细菌、病毒和有害气体的分子结构，从而达到净化空气的目的。</a:t>
            </a:r>
          </a:p>
          <a:p>
            <a:r>
              <a:t>3. 光催化氧化技术的应用：</a:t>
            </a:r>
          </a:p>
          <a:p>
            <a:r>
              <a:t>- 光催化氧化技术在空气净化领域有着广泛的应用，包括家用空气净化器、汽车空气净化系统、工业废气处理系统等；</a:t>
            </a:r>
          </a:p>
          <a:p>
            <a:r>
              <a:t>- 光催化氧化技术的应用，有效地解决了室内空气污染问题，改善了人们的生活环境。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光催化空气净化技术应用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空气净化技术突破与应用创新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光催化空气净化技术应用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光催化空气净化剂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光催化空气净化剂利用太阳能或人造光源，将空气中的有机污染物分解成无害物质。</a:t>
            </a:r>
          </a:p>
          <a:p>
            <a:r>
              <a:t>2. 光催化剂材料通常是二氧化钛或氧化锌等半导体材料，通过吸收光能产生电子-空穴对，从而产生自由基和活性氧，这些活性物质能够氧化和分解有机污染物。</a:t>
            </a:r>
          </a:p>
          <a:p>
            <a:r>
              <a:t>3. 光催化空气净化剂可用于室内外空气净化，具有广谱性、高效性和持久性等优点。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光催化空气净化涂料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光催化空气净化涂料是一种新型室内装修材料，可以在装饰环境的同时，净化室内空气。</a:t>
            </a:r>
          </a:p>
          <a:p>
            <a:r>
              <a:t>2. 光催化空气净化涂料中含有光催化剂，通过吸收可见光或紫外光，产生电子-空穴对，从而产生活性氧，这些活性氧能够氧化和分解有害气体和微生物。</a:t>
            </a:r>
          </a:p>
          <a:p>
            <a:r>
              <a:t>3. 光催化空气净化涂料可应用于墙面、天花板等室内表面，具有净化室内空气、杀菌消臭、防霉抗菌等功能。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光催化空气净化技术应用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光催化空气净化器是一种利用光催化技术净化空气的设备，通过光催化剂的催化作用，将空气中的有害气体和微生物分解成无害物质。</a:t>
            </a:r>
          </a:p>
          <a:p>
            <a:r>
              <a:t>2. 光催化空气净化器具有高效性、广谱性、持久性等优点，可用于室内外空气净化。</a:t>
            </a:r>
          </a:p>
          <a:p>
            <a:r>
              <a:t>3. 光催化空气净化器可应用于家庭、医院、学校、办公室等多种场所，具有净化空气、杀菌消毒、除臭等功能。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光催化空气净化催化剂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光催化空气净化催化剂是光催化空气净化技术中的关键材料，其性能直接影响光催化空气净化效率。</a:t>
            </a:r>
          </a:p>
          <a:p>
            <a:r>
              <a:t>2. 目前常用的光催化空气净化催化剂主要有二氧化钛、氧化锌、氧化钨等半导体材料，这些材料具有较高的光催化活性，可以有效地分解空气中的有机污染物。</a:t>
            </a:r>
          </a:p>
          <a:p>
            <a:r>
              <a:t>3. 光催化空气净化催化剂可以负载在各种载体上，如活性炭、沸石、金属氧化物等，以提高催化剂的活性、稳定性和使用寿命。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光催化空气净化器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光催化空气净化技术应用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光催化空气净化反应机理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光催化空气净化反应机理涉及光催化剂的激发、电子-空穴对的产生、活性氧的形成、有机污染物的分解等过程。</a:t>
            </a:r>
          </a:p>
          <a:p>
            <a:r>
              <a:t>2. 光催化剂在吸收光能后，电子从价带激发到导带，产生电子-空穴对。电子与吸附在光催化剂表面的氧气反应，生成超氧自由基；空穴与吸附在光催化剂表面的水分子反应，生成羟基自由基。</a:t>
            </a:r>
          </a:p>
          <a:p>
            <a:r>
              <a:t>3. 超氧自由基和羟基自由基具有很强的氧化性，可以氧化和分解空气中的有机污染物，生成无害的产物，如水和二氧化碳。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光催化空气净化的发展趋势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光催化空气净化技术正在向高效性、广谱性、持久性、低成本等方向发展。</a:t>
            </a:r>
          </a:p>
          <a:p>
            <a:r>
              <a:t>2. 光催化剂材料研究是光催化空气净化技术发展的关键，目前正在研究新型的光催化剂材料，以提高催化活性、稳定性和使用寿命。</a:t>
            </a:r>
          </a:p>
          <a:p>
            <a:r>
              <a:t>3. 光催化空气净化技术正在向智能化、集成化、系统化方向发展，以便更好地满足不同场景下的空气净化需求。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电离净化技术创新发展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空气净化技术突破与应用创新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电离净化技术创新发展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等离子体空气净化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等离子体空气净化技术利用高能量电子产生大量活性粒子，如超氧自由基、羟自由基等，这些活性粒子具有很强的氧化性，可以有效分解甲醛、苯等有害气体，并将其转化为无害的二氧化碳和水。</a:t>
            </a:r>
          </a:p>
          <a:p>
            <a:r>
              <a:t>2. 等离子体空气净化技术具有净化效率高、能耗低、无二次污染等优点，是目前最为先进的空气净化技术之一。</a:t>
            </a:r>
          </a:p>
          <a:p>
            <a:r>
              <a:t>3. 目前，等离子体空气净化技术已广泛应用于家庭、办公室、医院、学校等场所，并取得了良好的净化效果。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静电除尘技术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静电除尘技术利用静电吸附原理，将空气中的颗粒物吸附在带电的除尘板上，从而达到净化空气的目的。</a:t>
            </a:r>
          </a:p>
          <a:p>
            <a:r>
              <a:t>2. 静电除尘技术具有净化效率高、能耗低、无二次污染等优点，是目前最为成熟的空气净化技术之一。</a:t>
            </a:r>
          </a:p>
          <a:p>
            <a:r>
              <a:t>3. 目前，静电除尘技术已广泛应用于工业生产、公共场所等领域，并取得了良好的净化效果。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https://d.book118.com/158124011057006046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空气净化技术发展趋势</vt:lpstr>
      <vt:lpstr> 空气净化技术发展趋势</vt:lpstr>
      <vt:lpstr> 空气净化技术发展趋势</vt:lpstr>
      <vt:lpstr> 空气净化技术发展趋势</vt:lpstr>
      <vt:lpstr> 新型高效空气过滤技术</vt:lpstr>
      <vt:lpstr> 新型高效空气过滤技术</vt:lpstr>
      <vt:lpstr> 新型高效空气过滤技术</vt:lpstr>
      <vt:lpstr> 新型高效空气过滤技术</vt:lpstr>
      <vt:lpstr> 光催化空气净化技术应用</vt:lpstr>
      <vt:lpstr> 光催化空气净化技术应用</vt:lpstr>
      <vt:lpstr> 光催化空气净化技术应用</vt:lpstr>
      <vt:lpstr> 光催化空气净化技术应用</vt:lpstr>
      <vt:lpstr> 电离净化技术创新发展</vt:lpstr>
      <vt:lpstr> 电离净化技术创新发展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2024-09-27T07:16:45.843</cp:lastPrinted>
  <dcterms:created xsi:type="dcterms:W3CDTF">2024-09-26T23:16:45Z</dcterms:created>
  <dcterms:modified xsi:type="dcterms:W3CDTF">2024-09-26T23:16:47Z</dcterms:modified>
</cp:coreProperties>
</file>