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0664A1-6DCD-434A-ADBB-6670D1292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14049C-29F9-4DF6-A478-D646B75FE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DDD36A-6E7C-4DD7-B219-EFFCF3F8C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F6C59B-3DD5-4F92-9B6F-3DC05B34F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C27330-AB06-4032-9A5C-C44AA5BFE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B4909F-7DD2-4D1A-9296-00A8962DC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258455-FC87-445A-98C9-A662A1419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E45F09-DEC7-47DE-A033-BC3895FEA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65386E-AE83-429A-A769-D9268F74C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C0B815-D101-4C52-81A1-3E8548138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061DA-1C8F-494B-88EE-833354A9D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124037041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高岭土项目立项报告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项目建设目标与规划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项目投资估算与资金筹措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项目建设条件与选址方案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工艺流程与设备选型方案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组织架构与人力资源配置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项目进度安排与风险管理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高岭土资源现状及市场需求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资源分布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高岭土资源在全球范围内分布广泛，主要集中在亚洲、欧洲和美洲等地区。中国是高岭土资源丰富的国家之一，主要分布在江西、福建、广东等省份。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随着陶瓷、造纸、橡胶、塑料等行业的快速发展，高岭土作为重要的原材料，市场需求持续增长。同时，高岭土在环保、新能源等领域的应用也在不断拓展。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随着高岭土市场需求的不断增长，建设高岭土项目有助于缓解市场供需矛盾，满足各行业对高岭土的需求。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满足市场需求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高岭土项目的建设将带动相关产业的发展，促进当地经济的快速增长，提高当地居民的生活水平。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促进地方经济发展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通过引进先进的技术和设备，提高高岭土的开采、加工和应用水平，推动高岭土产业的升级和转型。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推动产业升级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项目建设必要性与意义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国内外高岭土产业发展趋势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目前，全球高岭土产业正处于快速发展阶段，各国纷纷加大投入和研发力度，推动高岭土产业的创新发展。中国作为全球最大的高岭土生产国，其产业规模和技术水平也在不断提升。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未来，随着科技的进步和环保要求的提高，高岭土产业将朝着精细化、绿色化、智能化方向发展。同时，高岭土的应用领域将进一步拓展，其在新能源、环保等领域的应用将成为新的增长点。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项目建设目标与规划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推动高岭土产业链的完善与发展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通过项目的实施，促进高岭土上下游产业的协同发展，形成完整的产业链条，提升产业整体竞争力。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提升企业综合实力和市场地位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通过项目的成功实施，增强企业在高岭土领域的市场影响力和话语权，为企业可持续发展奠定坚实基础。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实现高岭土资源的高效开发与利用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通过采用先进的开采技术和加工工艺，提高高岭土资源的利用率，降低生产成本，提升产品附加值。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总体建设目标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项目计划建设年产XX万吨高岭土的生产线，其中包括XX万吨超细高岭土和XX万吨改性高岭土。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产能规模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主要生产超细高岭土和改性高岭土两大类产品。超细高岭土具有优异的物理性能和化学稳定性，广泛应用于陶瓷、橡胶、塑料等领域；改性高岭土则通过引入功能性基团或改变表面性质，拓展其在涂料、造纸、环保等领域的应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产品结构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产能规模及产品结构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技术创新点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项目采用先进的超细粉碎技术和表面改性技术，实现高岭土的高效加工和性能提升。同时，引入智能化生产管理系统，提高生产效率和产品质量稳定性。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核心竞争力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拥有自主知识产权的超细粉碎和表面改性技术，具备技术领先优势。此外，项目团队具备丰富的行业经验和技术实力，能够迅速响应市场需求并进行产品升级和创新。通过与上下游企业的紧密合作，形成产业链协同优势，降低运营成本并拓展市场份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技术创新点与核心竞争力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项目投资估算与资金筹措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包括土地购置、厂房建设、设备采购及安装等费用。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固定资产投资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用于项目运营过程中的原材料采购、工资支付、市场营销等日常开支。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流动资金投资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包括技术研发、环保投入、安全设施建设等费用。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其他投资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总投资估算及构成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自有资金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企业自筹资金，用于项目的启动和初期运营。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银行贷款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与金融机构合作，申请长期或短期贷款，用于项目的建设和运营。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外部投资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寻求风险投资、私募股权等外部资金支持，加速项目发展。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贷款偿还计划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根据项目盈利情况和贷款协议，制定合理的贷款偿还计划，确保按时还款。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资金筹措方案与贷款偿还计划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083" r="2008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根据市场调研和产品定价策略，预测项目未来几年的营业收入。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营业收入预测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详细分析项目的各项成本费用，包括原材料、人工、管理等费用。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成本费用分析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根据营业收入和成本费用预测，计算项目的预期利润和投资回报率。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利润预测及投资回报率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分析项目在不同市场环境下的经济效益变化，评估项目的风险承受能力。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敏感性分析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经济效益预测及财务分析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项目建设条件与选址方案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https://d.book118.com/158124037041006027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2024-09-05T01:03:33.363</cp:lastPrinted>
  <dcterms:created xsi:type="dcterms:W3CDTF">2024-09-04T17:03:33Z</dcterms:created>
  <dcterms:modified xsi:type="dcterms:W3CDTF">2024-09-04T17:03:35Z</dcterms:modified>
</cp:coreProperties>
</file>