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0DF9D1-85B5-465C-BCEE-400AACC52A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DA2B7D-ABE4-41DB-AFCC-9CED84F486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9DD694-7F94-4476-8112-141E9BA519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1CDE95-2882-4C80-B677-D367137B1F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CE5572-D325-4844-BE28-73A3F33251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CCED51-C0BE-4564-BBDD-6EBC178E11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A8875D-91C1-4DF5-A63D-306AFF241D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7D0240-355B-47D4-8B6E-3C67ABC72F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C4CBFD-8822-4686-80AA-B4F7E75273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88E1E2-46C6-4AD8-855B-B13AE68157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8A8343-F29B-4EF6-A23E-7A658266F9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812513301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《中医治颈椎病》ppt课件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中医对颈椎病的认识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中医治疗颈椎病的原则与方法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中医预防颈椎病的方法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中医治疗颈椎病的案例分析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中医治疗颈椎病的展望与思考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中医对颈椎病的认识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中医认为颈椎病是由于颈椎及其周围软组织发生病变，导致颈椎功能紊乱的一类疾病。根据发病部位和症状的不同，颈椎病可分为颈型、神经根型、脊髓型等多种类型。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椎病在中医中属于“痹症”范畴，多因长期低头、颈部姿势不正等原因导致颈椎及其周围软组织劳损、瘀血、痰湿等病理改变，进而引起颈椎功能紊乱。不同类型的颈椎病症状表现不同，但常见症状包括颈部疼痛、僵硬、活动受限、上肢麻木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颈椎病的定义与分类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认为颈椎病的病因主要包括外邪侵袭、年老体衰、长期劳累等。外邪侵袭包括风、寒、湿等邪气，导致气血运行不畅，经络痹阻；年老体衰则肝肾亏虚，筋骨失去濡养；长期劳累则损伤颈部肌肉和关节，导致气血瘀滞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椎病的发生与外界环境和生活习惯密切相关。长期低头工作、颈部姿势不正等易导致颈部肌肉和关节劳损，进而引发颈椎病。此外，外邪侵袭也是颈椎病的重要诱因，如风寒湿等邪气入侵颈部，导致气血运行不畅，经络痹阻，进而引发颈椎病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颈椎病的病因病机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颈椎病的症状表现多样，根据不同类型的症状表现也有所不同。常见的症状包括颈部疼痛、僵硬、活动受限、上肢麻木等。此外，还可能出现头痛、眩晕、心悸等症状。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椎病的症状表现多种多样，根据病变部位和类型的不同而有所差异。颈型颈椎病主要表现为颈部疼痛、僵硬、活动受限等；神经根型颈椎病则常出现上肢麻木、疼痛等；脊髓型颈椎病则可能出现下肢无力、走路不稳等症状。此外，部分颈椎病患者还可能出现头痛、眩晕、心悸等症状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颈椎病的临床表现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中医治疗颈椎病的原则与方法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根据颈椎病的不同证型，如风寒痹阻、痰湿阻络、气血亏虚等，选用不同的中药方剂进行内服，以调理身体，缓解症状。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中药内服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将中药制成膏药、散剂等外敷于颈椎疼痛部位，以活血化瘀、舒筋止痛。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中药外敷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中药治疗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通过针刺颈椎周围的穴位，刺激经络，调和气血，缓解疼痛和麻木等症状。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利用艾叶制成的艾条或艾柱，在颈椎相关穴位进行熏灼，以温通气血、扶正祛邪。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针灸治疗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艾灸治疗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针刺治疗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手法按摩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通过按摩颈椎周围的肌肉和关节，舒缓肌肉紧张和痉挛，改善局部血液循环，缓解疼痛。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拔罐疗法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利用罐具吸拔颈椎部位，以排出体内湿气、寒气和瘀血，起到舒筋活血的作用。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688" r="256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推拿治疗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819" r="181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牵引治疗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通过牵引颈椎，扩大颈椎间隙，减轻颈椎间盘对神经根的压迫，从而缓解疼痛和麻木等症状。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温泉疗法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利用温泉水的温热作用和其中的矿物质成分，起到舒筋活血、消炎止痛的作用。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其他疗法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中医预防颈椎病的方法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https://d.book118.com/158125133012006036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2024-09-15T05:14:26.249</cp:lastPrinted>
  <dcterms:created xsi:type="dcterms:W3CDTF">2024-09-14T21:14:26Z</dcterms:created>
  <dcterms:modified xsi:type="dcterms:W3CDTF">2024-09-14T21:14:27Z</dcterms:modified>
</cp:coreProperties>
</file>