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525000" cy="53467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CEB09-0C2B-4AF2-AEAE-20EE63470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F08DB-324F-4B17-80EC-7D33F1FB2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8A4B8-91A3-44B2-9AD7-F7007C7C0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57941-CC88-494F-BBAE-B045BC279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68ECBE-A4F3-4840-9DCE-30719FE24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AD916A-315F-4547-B499-21C2237A1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C95CC6-8AE6-4A4D-A259-D4710173D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AD8DD-D01C-41D6-9851-DC313D870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A19BA-6F9B-4CE2-A115-B2E4B5B75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A70FC-C63A-47E3-B037-021FAC767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A9B04-3284-406D-9FE7-887EA7328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2605213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91386" y="2907506"/>
            <a:ext cx="181255" cy="1812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55554" y="2913980"/>
            <a:ext cx="168309" cy="168309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906776" y="2920453"/>
            <a:ext cx="155362" cy="155362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5329" y="2926927"/>
            <a:ext cx="142415" cy="142415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360657" y="2933400"/>
            <a:ext cx="129468" cy="129468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963911" y="1023804"/>
            <a:ext cx="6793492" cy="96009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外贸跟单员工作总结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59161" y="2993753"/>
            <a:ext cx="2369127" cy="1905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138604" y="3359818"/>
            <a:ext cx="3521603" cy="3521603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963911" y="3915071"/>
            <a:ext cx="5715000" cy="4875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-39814"/>
            <a:ext cx="1704101" cy="54357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 rot="5400000">
            <a:off x="-2085815" y="1439799"/>
            <a:ext cx="6358696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96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04101" y="2011299"/>
            <a:ext cx="2833586" cy="1615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81406" y="868299"/>
            <a:ext cx="3625313" cy="275079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订单跟进与执行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供给商管理与沟通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外贸知识分享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4686778" y="1102222"/>
            <a:ext cx="0" cy="3151654"/>
          </a:xfrm>
          <a:prstGeom prst="line">
            <a:avLst/>
          </a:prstGeom>
          <a:ln w="9525">
            <a:solidFill>
              <a:schemeClr val="accent1"/>
            </a:solidFill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lt1">
              <a:alpha val="100000"/>
            </a:schemeClr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89907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00000">
            <a:off x="4148591" y="2625"/>
            <a:ext cx="5376408" cy="123346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355440" y="275282"/>
            <a:ext cx="402793" cy="344076"/>
            <a:chOff x="355440" y="275282"/>
            <a:chExt cx="402793" cy="344076"/>
          </a:xfrm>
        </p:grpSpPr>
        <p:sp>
          <p:nvSpPr>
            <p:cNvPr id="6" name="AutoShape 6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842765" y="18009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跟单员的工作职责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75815" y="1104053"/>
            <a:ext cx="3787083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负责外贸订单的全程跟踪，包括订单生成、生产跟踪、发货协调等；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7738" y="1983380"/>
            <a:ext cx="3787083" cy="3199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定期向领导汇报订单进展情况，及时调整工作方案；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7362" y="1222264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9284" y="2101592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198633" y="1104053"/>
            <a:ext cx="3787083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与供给商、客户保持良好的沟通，解决订单执行过程中的问题；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090179" y="1222264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182655" y="1983380"/>
            <a:ext cx="3787083" cy="3199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协助客户解决问题，提高客户满意度。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074201" y="2101592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5" name="Picture 35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355440" y="2969745"/>
            <a:ext cx="2771775" cy="1771650"/>
          </a:xfrm>
          <a:prstGeom prst="rect">
            <a:avLst/>
          </a:prstGeom>
        </p:spPr>
      </p:pic>
      <p:pic>
        <p:nvPicPr>
          <p:cNvPr id="36" name="Picture 36"/>
          <p:cNvPicPr>
            <a:picLocks noChangeAspect="1"/>
          </p:cNvPicPr>
          <p:nvPr/>
        </p:nvPicPr>
        <p:blipFill>
          <a:blip r:embed="rId4"/>
          <a:srcRect t="2050" b="2050"/>
          <a:stretch>
            <a:fillRect/>
          </a:stretch>
        </p:blipFill>
        <p:spPr>
          <a:xfrm>
            <a:off x="3345231" y="2969745"/>
            <a:ext cx="2771775" cy="1771650"/>
          </a:xfrm>
          <a:prstGeom prst="rect">
            <a:avLst/>
          </a:prstGeom>
        </p:spPr>
      </p:pic>
      <p:pic>
        <p:nvPicPr>
          <p:cNvPr id="37" name="Picture 37"/>
          <p:cNvPicPr>
            <a:picLocks noChangeAspect="1"/>
          </p:cNvPicPr>
          <p:nvPr/>
        </p:nvPicPr>
        <p:blipFill>
          <a:blip r:embed="rId5"/>
          <a:srcRect t="13557" b="13557"/>
          <a:stretch>
            <a:fillRect/>
          </a:stretch>
        </p:blipFill>
        <p:spPr>
          <a:xfrm>
            <a:off x="6335023" y="2969745"/>
            <a:ext cx="2771775" cy="17716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00000">
            <a:off x="4148591" y="2625"/>
            <a:ext cx="5376408" cy="123346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355440" y="275282"/>
            <a:ext cx="402793" cy="344076"/>
            <a:chOff x="355440" y="275282"/>
            <a:chExt cx="402793" cy="344076"/>
          </a:xfrm>
        </p:grpSpPr>
        <p:sp>
          <p:nvSpPr>
            <p:cNvPr id="6" name="AutoShape 6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842765" y="18009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跟单员在出口贸易中的重要性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75815" y="1104053"/>
            <a:ext cx="3787083" cy="3199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确保订单的准确性和及时性，提高客户满意度；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7738" y="1983380"/>
            <a:ext cx="3787083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协调各方资源，提高工作效率；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7362" y="1222264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9284" y="2101592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198633" y="1104053"/>
            <a:ext cx="3787083" cy="3199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降低贸易风险，保证出口贸易的顺利进行；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090179" y="1222264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182655" y="1983380"/>
            <a:ext cx="3787083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提供专业的客户效劳，提升企业形象。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074201" y="2101592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5" name="Picture 35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355440" y="2969745"/>
            <a:ext cx="2771775" cy="1771650"/>
          </a:xfrm>
          <a:prstGeom prst="rect">
            <a:avLst/>
          </a:prstGeom>
        </p:spPr>
      </p:pic>
      <p:pic>
        <p:nvPicPr>
          <p:cNvPr id="36" name="Picture 36"/>
          <p:cNvPicPr>
            <a:picLocks noChangeAspect="1"/>
          </p:cNvPicPr>
          <p:nvPr/>
        </p:nvPicPr>
        <p:blipFill>
          <a:blip r:embed="rId4"/>
          <a:srcRect t="7388" b="7388"/>
          <a:stretch>
            <a:fillRect/>
          </a:stretch>
        </p:blipFill>
        <p:spPr>
          <a:xfrm>
            <a:off x="3345231" y="2969745"/>
            <a:ext cx="2771775" cy="1771650"/>
          </a:xfrm>
          <a:prstGeom prst="rect">
            <a:avLst/>
          </a:prstGeom>
        </p:spPr>
      </p:pic>
      <p:pic>
        <p:nvPicPr>
          <p:cNvPr id="37" name="Picture 37"/>
          <p:cNvPicPr>
            <a:picLocks noChangeAspect="1"/>
          </p:cNvPicPr>
          <p:nvPr/>
        </p:nvPicPr>
        <p:blipFill>
          <a:blip r:embed="rId5"/>
          <a:srcRect l="5998" r="5998"/>
          <a:stretch>
            <a:fillRect/>
          </a:stretch>
        </p:blipFill>
        <p:spPr>
          <a:xfrm>
            <a:off x="6335023" y="2969745"/>
            <a:ext cx="2771775" cy="17716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27158" y="-1095683"/>
            <a:ext cx="1843410" cy="1843410"/>
          </a:xfrm>
          <a:prstGeom prst="ellipse">
            <a:avLst/>
          </a:prstGeom>
          <a:solidFill>
            <a:schemeClr val="accent1"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6426096" y="1654194"/>
            <a:ext cx="4038083" cy="4038083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跟单员的工作流程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7079916" y="1654194"/>
            <a:ext cx="637187" cy="6371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19890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21180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69721" y="1938360"/>
            <a:ext cx="2682655" cy="6780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收到客户订单后，进行订单审核，确保订单信息的准确性；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421207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77897" y="1086643"/>
            <a:ext cx="2276597" cy="4875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接收订单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792022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393312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441853" y="1938360"/>
            <a:ext cx="2682655" cy="4342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跟踪生产进度，确保生产方案按时完成；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393339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3644882" y="1086643"/>
            <a:ext cx="2276597" cy="4875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生产跟踪</a:t>
            </a:r>
          </a:p>
        </p:txBody>
      </p:sp>
      <p:sp>
        <p:nvSpPr>
          <p:cNvPr id="38" name="AutoShape 38"/>
          <p:cNvSpPr/>
          <p:nvPr/>
        </p:nvSpPr>
        <p:spPr>
          <a:xfrm>
            <a:off x="819890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21180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69721" y="3938610"/>
            <a:ext cx="2682655" cy="6780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协调物流公司，确保货物按时发货，并提供相关单据；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421207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677897" y="3077368"/>
            <a:ext cx="2276597" cy="4875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发货协调</a:t>
            </a:r>
          </a:p>
        </p:txBody>
      </p:sp>
      <p:sp>
        <p:nvSpPr>
          <p:cNvPr id="43" name="AutoShape 43"/>
          <p:cNvSpPr/>
          <p:nvPr/>
        </p:nvSpPr>
        <p:spPr>
          <a:xfrm>
            <a:off x="3792022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393312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441853" y="3938610"/>
            <a:ext cx="2682655" cy="6780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收到客户反响后，及时解决问题，提高客户满意度。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5393339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3644882" y="3077368"/>
            <a:ext cx="2276597" cy="4875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客户反响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lt1">
              <a:alpha val="100000"/>
            </a:schemeClr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89907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订单跟进与执行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7917" r="17917"/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62794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91755" y="1070824"/>
            <a:ext cx="867989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订单确认与审核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50456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77717" y="2412598"/>
            <a:ext cx="867989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9396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05794" y="3801997"/>
            <a:ext cx="867989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339967"/>
            <a:ext cx="3309142" cy="103629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外贸跟单员需要仔细确认订单的各项细节，包括产品信息、数量、价格、交货期等，确保订单的准确性。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976963"/>
            <a:ext cx="3293793" cy="5637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确认订单细节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2631822"/>
            <a:ext cx="3309142" cy="103629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外贸跟单员需要审核订单是否存在潜在风险，如客户信誉、支付方式、运输方式等，以确保订单的平安性。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56668" y="2287868"/>
            <a:ext cx="3293793" cy="5637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审核订单风险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756668" y="4011395"/>
            <a:ext cx="3309142" cy="7542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外贸跟单员需要将订单审核结果通知相关人员，并确认是否需要修改订单信息。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756668" y="3667441"/>
            <a:ext cx="3293793" cy="5637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确认订单审核结果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585609" y="1030568"/>
            <a:ext cx="3989384" cy="398938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50" r="16650"/>
          <a:stretch>
            <a:fillRect/>
          </a:stretch>
        </p:blipFill>
        <p:spPr>
          <a:xfrm>
            <a:off x="-378398" y="1237779"/>
            <a:ext cx="3574962" cy="357496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856181" y="3981220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7599" y="4102707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45759" y="3790265"/>
            <a:ext cx="4439984" cy="5637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跟进客户反响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45759" y="4172662"/>
            <a:ext cx="4286138" cy="7542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外贸跟单员需要跟进客户的反响意见，及时处理客户的问题和投诉。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订单跟进与执行过程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6181" y="1421548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867599" y="1543035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745759" y="1202018"/>
            <a:ext cx="4439984" cy="5637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跟进生产进度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745759" y="1565365"/>
            <a:ext cx="4286138" cy="7542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外贸跟单员需要跟进订单的生产进度，确保产品按时按质完成。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856181" y="2701384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3867599" y="2822871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745759" y="2491379"/>
            <a:ext cx="4439984" cy="5637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协调运输安排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745759" y="2864250"/>
            <a:ext cx="4286138" cy="7542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外贸跟单员需要协调运输安排，确保产品按时发货并跟踪货物的运输情况。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35654" y="1120993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940923" y="1226262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084924" y="1619533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442804" y="953528"/>
            <a:ext cx="5383822" cy="5637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处理订单变更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42804" y="1382153"/>
            <a:ext cx="5383822" cy="4342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当订单发生变更时，外贸跟单员需要及时通知相关人员，并跟进变更后的订单进展情况。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426256" y="1916924"/>
            <a:ext cx="3024183" cy="302418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l="16626" r="16626"/>
          <a:stretch>
            <a:fillRect/>
          </a:stretch>
        </p:blipFill>
        <p:spPr>
          <a:xfrm>
            <a:off x="-269179" y="2074002"/>
            <a:ext cx="2710028" cy="2710028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订单异常情况处理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835654" y="2464997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2940923" y="2570266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>
            <a:off x="3084924" y="2963536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TextBox 35"/>
          <p:cNvSpPr txBox="1"/>
          <p:nvPr/>
        </p:nvSpPr>
        <p:spPr>
          <a:xfrm>
            <a:off x="3442804" y="2297532"/>
            <a:ext cx="5383822" cy="5637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处理延迟交货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42804" y="2726157"/>
            <a:ext cx="5383822" cy="6780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当订单延迟交货时，外贸跟单员需要与客户沟通，并尽快协调生产、运输等方面的工作，以确保订单按时交货。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2835654" y="3809001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2940923" y="3914270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>
            <a:off x="3084924" y="430754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0" name="TextBox 40"/>
          <p:cNvSpPr txBox="1"/>
          <p:nvPr/>
        </p:nvSpPr>
        <p:spPr>
          <a:xfrm>
            <a:off x="3442804" y="3641536"/>
            <a:ext cx="5383822" cy="5637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处理质量问题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442804" y="4070161"/>
            <a:ext cx="5383822" cy="6780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当订单存在质量问题时，外贸跟单员需要及时联系客户并协商解决方案，同时跟进质量问题的处理进展。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lt1">
              <a:alpha val="100000"/>
            </a:schemeClr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89907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供给商管理与沟通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944678" y="845676"/>
            <a:ext cx="0" cy="4512136"/>
          </a:xfrm>
          <a:prstGeom prst="line">
            <a:avLst/>
          </a:prstGeom>
          <a:ln w="19050">
            <a:solidFill>
              <a:schemeClr val="accent1"/>
            </a:solidFill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82184" y="104089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2096" y="1130806"/>
            <a:ext cx="343207" cy="3432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681278" y="1022583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499845" y="1151484"/>
            <a:ext cx="216262" cy="245753"/>
          </a:xfrm>
          <a:prstGeom prst="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681278" y="2396349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499845" y="2525250"/>
            <a:ext cx="216262" cy="245753"/>
          </a:xfrm>
          <a:prstGeom prst="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81278" y="3770115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499845" y="3899016"/>
            <a:ext cx="216262" cy="245753"/>
          </a:xfrm>
          <a:prstGeom prst="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854050" y="986153"/>
            <a:ext cx="5588727" cy="5637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775643" y="1600247"/>
            <a:ext cx="7006708" cy="42669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谨慎选择，注重信誉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70007" y="2362650"/>
            <a:ext cx="5588727" cy="5637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775643" y="2957054"/>
            <a:ext cx="6990751" cy="6628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在供给商开发与选择过程中，外贸跟单员需要充分了解潜在供给商的背景和信誉，评估其生产能力、质量保障和价格水平等方面的竞争力，确保选择适宜的供给商满足企业需求。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898582" y="3741540"/>
            <a:ext cx="5588727" cy="5637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789930" y="4330820"/>
            <a:ext cx="6962176" cy="42669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对于新开发的供给商，外贸跟单员需要与供给商建立良好的沟通渠道，了解其生产进度和质量情况，确保按时交货。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供给商开发与选择</a:t>
            </a:r>
          </a:p>
        </p:txBody>
      </p:sp>
      <p:sp>
        <p:nvSpPr>
          <p:cNvPr id="20" name="AutoShape 2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2184" y="2396349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2096" y="2486260"/>
            <a:ext cx="343207" cy="3432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2184" y="377011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72096" y="3860026"/>
            <a:ext cx="343207" cy="3432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51809" y="1184464"/>
            <a:ext cx="19050" cy="3368824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1058802"/>
            <a:ext cx="224154" cy="251325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2815" y="1790983"/>
            <a:ext cx="2327985" cy="4342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及时沟通，积极协调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供给商沟通与协调</a:t>
            </a:r>
          </a:p>
        </p:txBody>
      </p:sp>
      <p:sp>
        <p:nvSpPr>
          <p:cNvPr id="28" name="AutoShape 28"/>
          <p:cNvSpPr/>
          <p:nvPr/>
        </p:nvSpPr>
        <p:spPr>
          <a:xfrm>
            <a:off x="3474495" y="1184464"/>
            <a:ext cx="19050" cy="3368824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371943" y="1058802"/>
            <a:ext cx="224154" cy="251325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3655501" y="1790983"/>
            <a:ext cx="2327985" cy="16534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外贸跟单员需要与供给商保持及时有效的沟通，确保双方对订单要求、交货时间、包装运输等方面的理解一致。在遇到问题时，应积极协调解决，防止影响订单执行和客户满意度。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397182" y="1184464"/>
            <a:ext cx="19050" cy="3368824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94629" y="1058802"/>
            <a:ext cx="224154" cy="251325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654387" y="1790983"/>
            <a:ext cx="2327985" cy="92199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在沟通协调中，外贸跟单员应掌握一定的谈判技巧和沟通技巧，以更好地解决问题和提高工作效率。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32815" y="974798"/>
            <a:ext cx="2386908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666427" y="974798"/>
            <a:ext cx="2386908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647472" y="974798"/>
            <a:ext cx="2386908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https://d.book118.com/158126052131006037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1母版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2024-09-17T22:58:02.651</cp:lastPrinted>
  <dcterms:created xsi:type="dcterms:W3CDTF">2024-09-17T14:58:02Z</dcterms:created>
  <dcterms:modified xsi:type="dcterms:W3CDTF">2024-09-17T14:58:04Z</dcterms:modified>
</cp:coreProperties>
</file>