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AF4EC-72DB-404C-8FF3-87CC0D29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932DB-E91B-4EA1-9B0D-E3E76411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F9D8E-3A1F-4447-9857-53CC6BC7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7F868-02DB-437C-A31D-6B3F361C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957B5-2D57-45C9-93D9-DE99271E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5B6CB-EDA7-4E8F-B927-C4F4B489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4D7E1-A62C-4B28-809B-5D15D09D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5EF5A-37CE-4BBA-A892-91C31E5E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30928-910C-47B1-9EC4-6F93980C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64D13-FDD8-4BB1-8DD1-FF88815E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C8B08-B61C-4A82-A1EA-55B31C57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0007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农村合格学校建设工作的方案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建设工作策略与措施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保障措施与政策支持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建设农村合格学校是推动农村教育发展的重要举措，有助于提高农村学校的教育质量，促进城乡教育公平，实现教育现代化。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建设农村合格学校的意义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当前，我国农村地区的教育发展相对滞后，教育资源不足，教育质量不高，难以满足广大农民对子女教育的期望。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农村教育发展滞后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城乡之间在教育资源、师资力量、教学设施等方面存在明显差距，进一步加剧了农村教育的困境。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城乡教育差距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通过建设农村合格学校，提高农村学校的教育质量，缩小城乡教育差距，促进农村教育的全面发展。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制定农村合格学校建设标准，明确建设目标、任务和时间表；加强农村学校基础设施建设，改善教学条件；提高农村学校师资水平，加强教师队伍建设；推进农村学校教育教学改革，提高教育质量。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部分农村学校校舍陈旧，存在安全隐患。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校舍条件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缺乏现代化的教学设备，如多媒体教室、计算机室等。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教学设备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体育设施简陋，难以满足学生体育锻炼的需求。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农村学校师资力量相对薄弱，部分学科缺乏专业教师。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与城市学校相比，农村学校在教育资源共享方面存在较大差距。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课程设置相对单一，缺乏多元化和个性化。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教育资源分配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农村学校教师数量不足，部分学科需要外聘教师。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教师数量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教师待遇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部分农村学校教师素质有待提高，缺乏专业培训和进修机会。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农村学校教师待遇相对较低，影响教师的工作积极性和稳定性。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教师队伍建设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建设工作策略与措施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教学设施更新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更新和升级教学设施，包括多媒体设备、实验仪器等，提高教学质量和效果。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校舍改造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对现有校舍进行改造和升级，提高校舍的抗震、防火等安全性能，确保师生安全。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校园环境美化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加强校园环境的整治和美化，营造优美、宜人的校园氛围，提高师生的学习生活质量。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加强城乡学校间的资源共享，通过结对帮扶、联合办学等方式，实现教育资源的优化配置和共享。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区域教育资源整合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以县级为单位，整合区域内的教育资源，建立教育资源共享平台，提高资源利用效率。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加强教育信息化建设，推广数字化教育资源，提高农村学校的教育信息化水平。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https://d.book118.com/158130007021006025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2024-09-01T15:31:40.565</cp:lastPrinted>
  <dcterms:created xsi:type="dcterms:W3CDTF">2024-09-01T07:31:40Z</dcterms:created>
  <dcterms:modified xsi:type="dcterms:W3CDTF">2024-09-01T07:31:42Z</dcterms:modified>
</cp:coreProperties>
</file>