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B2CE7-BE16-48E6-8B23-6414F009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9ECC1-9210-4C60-AE22-6134B971A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580FB-3877-4D68-919F-080BAFFEE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3CE31-1B46-48F5-A4C6-3FF803146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5F030-2B08-45D0-A224-3C219A683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334C56-D26E-4EE4-8F08-4C1CDA265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7E36F-5A8B-4DE4-9624-578B749A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5869A-78C1-471F-B468-AE498C402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A923A-BE62-48B0-A226-16DA4462C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46B16-AB46-4473-AD62-66409139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B2344-39E0-414D-8195-BC753F10F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002502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品牌故事与广告经营的结合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广告经营的核心要素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品牌故事与广告经营的结合点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品牌故事的重要性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品牌故事是指关于品牌的起源、发展历程、价值观和理念的故事，它通过讲述品牌的历史、文化、人物和事件，使消费者更好地了解和认识品牌。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品牌故事可以是真实的，也可以是虚构的，但它们通常都与品牌的形象、定位和价值相一致，有助于提升品牌的知名度和美誉度。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通过讲述品牌故事，可以让消费者更好地了解品牌的价值观和理念，从而增强消费者对品牌的认同感和忠诚度。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增强品牌认同感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品牌故事可以塑造品牌的形象和个性，使品牌在消费者心中更加鲜明、独特和有吸引力。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品牌故事可以通过各种渠道传播，如广告、社交媒体、口碑等，吸引更多的消费者关注和了解品牌。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促进品牌传播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挖掘品牌历史和文化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了解品牌的起源、发展历程和文化背景，挖掘能够突出品牌特点和优势的故事元素。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确保品牌故事在不同渠道、不同媒体上的传播保持一致性，以提升品牌形象和认知度。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创造情感联系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通过讲述感人、有趣或引人入胜的故事，让消费者与品牌产生情感联系，增强消费者对品牌的忠诚度。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确定品牌定位和价值观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在构建品牌故事之前，需要明确品牌的定位和价值观，以确保品牌故事与品牌形象和价值相一致。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如何构建品牌故事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广告经营的核心要素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明确广告的目标受众，根据受众特点制定相应的广告策略。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通过广告传达品牌的核心价值观和独特卖点，塑造品牌形象。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分析竞争对手的广告策略，制定差异化的竞争策略以脱颖而出。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发挥想象力，创作出独特、吸引人的广告创意。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564" b="2856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通过情感化的表达方式，引发目标受众的情感共鸣。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将品牌故事融入广告创意，使广告更具吸引力和记忆点。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根据目标受众和广告策略，选择合适的媒体平台进行广告投放。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内容适配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90" r="97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根据不同媒体平台的特点，调整广告内容以更好地适应传播渠道。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综合运用多种广告渠道，实现广告的全方位覆盖和传播。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明确广告效果评估的指标，如点击率、转化率、品牌知名度等。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效果指标设定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实时监测广告投放数据，对数据进行分析以评估广告效果。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根据效果评估结果，对广告策略、创意和渠道进行优化调整，提升广告效果。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品牌故事与广告经营的结合点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https://d.book118.com/158130025025006047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2024-09-28T09:06:23.631</cp:lastPrinted>
  <dcterms:created xsi:type="dcterms:W3CDTF">2024-09-28T01:06:23Z</dcterms:created>
  <dcterms:modified xsi:type="dcterms:W3CDTF">2024-09-28T01:06:25Z</dcterms:modified>
</cp:coreProperties>
</file>