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AD64E-89C4-4D8D-91D4-E4FD6F46D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FCD71-ED3F-42B4-96E5-909F7BD5A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4BB3F-D73A-4460-8E96-633A8D7A7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BDFA4-0B13-44B2-8142-038BE1E87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88046D-E92E-42C2-AD66-17119EDF6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26D875-F09F-43B4-9DE0-4D56DBD4A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01FE1C-982D-4BE6-8B2A-CA799D9EC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7B1C2-DC91-43BA-A156-06345E3C2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4A246-B99E-4981-A963-ADF66B858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8F17F-78AE-435A-8454-29BBC9112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2CD57-5873-4289-9276-0AAFB693D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30133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掣卷制作课件\n## 1.现掣卷制作的概念与重要性\n### 1.1什么是现掣卷制作及其历史背景\n### 1.2现掣卷制作在教育领域的应用\n### 1.3现掣卷制作的重要性和优势\n## 2.现掣卷制作的准备工作\n### 2.1明确现掣卷制作的目的和目标\n### 2.2选择合适的制作工具和软件\n### 2.3收集和整理制作所需的素材\n## 3.现掣卷制作的设计与规划\n### 3.1分析教学内容和目标受众\n### 3.2制定现掣卷制作的设计方案\n### 3.3规划现掣卷制作的时间表和进度\n## 4.现掣卷制作的具体实施\n### 4.1编写现掣卷的题目和答案\n### 4.2设计现掣卷的版面布局和视觉效果\n### 4.3制作现掣卷的音频和视频素材\n## 5.现掣卷制作后的评估与优化\n### 5.1对现掣卷进行试用和评估\n### 5.2收集试用反馈并进行数据分析\n### 5.3根据反馈结果优化现掣卷制作\n## 6.现掣卷制作的发展趋势与展望\n### 6.1现掣卷制作技术的创新与发展\n### 6.2现掣卷制作在教育领域的前景\n### 6.3提高现掣卷制作质量和效果的建议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现掣卷制作课件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现掣卷制作的概念与重要性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现掣卷制作是一种即时出卷的技术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通过计算机程序自动生成试卷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节省人工出题和排版的时间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提高试卷制作的效率</a:t>
                </a:r>
                <a:endParaRPr/>
              </a:p>
            </p:txBody>
          </p:sp>
          <p:sp>
            <p:nvSpPr>
              <p:cNvPr id="22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现掣卷制作的历史背景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20世纪80年代，随着计算机技术的发展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教育领域开始尝试使用计算机辅助出题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21世纪初，现掣卷制作技术逐渐成熟</a:t>
                </a:r>
                <a:endParaRPr/>
              </a:p>
            </p:txBody>
          </p:sp>
          <p:sp>
            <p:nvSpPr>
              <p:cNvPr id="22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现掣卷制作的优势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快速生成试卷，提高效率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降低出错率，保证试卷质量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方便教师进行试卷分析和评价</a:t>
                </a:r>
                <a:endParaRPr/>
              </a:p>
            </p:txBody>
          </p:sp>
          <p:sp>
            <p:nvSpPr>
              <p:cNvPr id="22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什么是现掣卷制作及其历史背景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现掣卷制作在基础教育领域的应用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期末考试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期中考试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等标准化考试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提高考试效率，减轻教师工作负担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保证考试的公平性和公正性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现掣卷制作在高等教育领域的应用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课程考试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实验报告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等评估环节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提高教学质量和评价效果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激发学生的学习兴趣和动力</a:t>
                </a:r>
                <a:endParaRPr/>
              </a:p>
            </p:txBody>
          </p:sp>
        </p:grpSp>
        <p:grpSp>
          <p:nvGrpSpPr>
            <p:cNvPr id="23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现掣卷制作在职业培训领域的应用</a:t>
                </a:r>
                <a:endParaRPr/>
              </a:p>
            </p:txBody>
          </p:sp>
          <p:sp>
            <p:nvSpPr>
              <p:cNvPr id="24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职业技能鉴定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等考核环节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提高培训效果，提升行业水平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适应不同行业和企业的需求</a:t>
                </a:r>
                <a:endParaRPr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现掣卷制作在教育领域的应用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现掣卷制作的重要性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学生学习质量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的开展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的实施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现掣卷制作的优势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：快速生成试卷，提高考试效率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：降低出错率，保证试卷质量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：方便教师进行试卷分析和评价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：支持多种题型和考试模式，激发学生学习兴趣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现掣卷制作的重要性和优势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现掣卷制作的准备工作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明确现掣卷制作的目的和目标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现掣卷制作的目的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评估学生的学习成果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学生学习兴趣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动力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现掣卷制作的目标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的试卷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不同学科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考试需求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考试效率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教师满意度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选择合适的现掣卷制作工具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工具的功能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兼容性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付费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的工具，根据实际需求和经济条件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工具的使用教程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，确保顺利使用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选择合适的现掣卷制作软件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软件的稳定性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可扩展性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适合教育领域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的软件，满足教学需求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软件的使用教程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，确保顺利使用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选择合适的制作工具和软件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收集和整理制作所需的素材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收集现掣卷制作所需的素材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试题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答案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评分标准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从教材、教辅资料、网络资源等途径收集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保证素材的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时效性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整理现掣卷制作所需的素材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进行分类整理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素材库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，方便随时调用和更新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素材库，保证素材的时效性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现掣卷制作的设计与规划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分析教学内容和目标受众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分析教学内容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重点难点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教材内容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保证现掣卷内容与教学大纲的一致性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分析目标受众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考试要求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保证现掣卷难度适中，符合学生实际情况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设计试卷结构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试卷类型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（如选择题、填空题、简答题等）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试题数量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试题难度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保证试卷内容的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合理性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设计评分标准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得分区间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保证评分的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方便教师进行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试卷批阅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成绩统计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制定现掣卷制作的设计方案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制定时间表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试卷设计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素材收集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试卷制作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保证现掣卷制作的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预留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试卷试用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制定进度计划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阶段性目标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保证现掣卷制作的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顺利进行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方便教师进行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过程监控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成果评估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规划现掣卷制作的时间表和进度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https://d.book118.com/158130133003006042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现掣卷制作课件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2024-09-20T23:09:48.214</cp:lastPrinted>
  <dcterms:created xsi:type="dcterms:W3CDTF">2024-09-20T15:09:48Z</dcterms:created>
  <dcterms:modified xsi:type="dcterms:W3CDTF">2024-09-20T15:09:50Z</dcterms:modified>
</cp:coreProperties>
</file>