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0ADC5-B9EB-43A2-97A4-7D484A4A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ACCCD-0D21-4778-AC82-A11CE8C6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68BB4-35DB-4725-884C-395DE6BE7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379AF-CE7E-4EA4-80D3-81BDB08D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2822E-654E-4C3A-9468-E3933510E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81C59-F1D0-4CDF-9DA0-66501EC1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3825A-4636-497E-87F3-DD94947F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5103-A33E-4D65-BA24-F19B087D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6B6A4-B642-4979-A56A-D56132A79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DD3C-FB82-4E20-9A90-0D6366656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436B0-D0B5-4FBC-A818-8FBF6DD84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204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EPC总承包项目组织结构的项目信息管理策略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项目信息管理实施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项目信息管理效果评估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本文旨在阐述EPC总承包项目组织结构的项目信息管理策略，以提高项目管理的效率和有效性，确保项目的顺利实施和成功完成。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随着EPC总承包模式的广泛应用，项目信息管理在项目管理中扮演着越来越重要的角色。有效的项目信息管理能够确保项目各方之间的顺畅沟通，提高决策效率，降低项目风险。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本文将详细介绍EPC总承包项目组织结构的项目信息管理策略，包括信息管理的目标、原则、方法和实施步骤。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本文的主要汇报对象为EPC总承包项目的项目经理、项目组成员以及相关的干系人。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本文将重点强调项目信息管理在EPC总承包项目中的重要性，以及如何通过有效的信息管理策略来提高项目管理的效率和有效性。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适用于小型EPC项目，项目经理直接负责项目的所有方面，包括设计、采购和施工。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适用于中型EPC项目，项目经理负责项目的整体协调，各职能部门负责各自的专业领域。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适用于大型复杂EPC项目，项目经理和职能部门经理共同负责项目的实施，形成双重领导。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设计部门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负责项目的整体设计，包括初步设计、详细设计和施工图设计等。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负责项目的设备、材料采购，包括供应商选择、合同签订和物流管理等。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负责项目的现场施工，包括施工计划制定、进度控制和质量管理等。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项目管理部门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负责项目的整体协调和管理，包括项目计划制定、风险管理和变更管理等。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建立定期的项目进度会议、设计评审会议和采购协调会议等，确保各方之间的信息及时传递和沟通。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建立项目信息共享平台，如项目管理软件或云平台等，实现项目信息的实时更新和共享。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建立项目报告制度，包括周报、月报和年报等，及时向项目干系人报告项目进展情况和重要事项。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建立多样化的沟通渠道，如电话、邮件、即时通讯工具等，确保项目团队成员之间的顺畅沟通。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项目信息管理策略制定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明确信息需求与目标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确定项目信息需求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根据项目特点和目标，明确项目所需的信息类型、来源和时效性。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制定信息目标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设定项目信息管理的短期和长期目标，如提高信息沟通效率、降低信息成本等。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确定信息收集的方法、渠道和责任人，确保项目所需信息的全面性和准确性。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建立信息分类、编码和存储标准，便于信息的检索、共享和使用。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制定信息传递的流程、方式和时间表，确保项目团队和相关方能够及时获取所需信息。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制定信息收集、整理、传递计划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制定项目信息管理规定，明确信息管理职责、权限和要求，确保项目信息的保密性、完整性和可用性。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建立项目信息管理流程，包括信息的收集、整理、传递、使用和归档等环节，确保项目信息的顺畅流通和高效利用。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对项目团队成员进行信息管理培训，提高其信息管理意识和技能水平，确保项目信息管理的有效实施。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项目信息管理实施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https://d.book118.com/158132041030006035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2024-09-13T22:05:55.142</cp:lastPrinted>
  <dcterms:created xsi:type="dcterms:W3CDTF">2024-09-13T14:05:55Z</dcterms:created>
  <dcterms:modified xsi:type="dcterms:W3CDTF">2024-09-13T14:05:57Z</dcterms:modified>
</cp:coreProperties>
</file>