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14A6F-CAEE-481F-9E29-AAFBAFD68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291DF-6187-42E0-B21A-7A156AABE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8C936-FED6-461A-909E-DEEEEBAEF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4648AF-8EFE-4D0B-B37F-91B564398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EF63D5-5C16-4D6D-9EBF-BDBA8812D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40D5B4-E9C9-44E6-8F2B-55DDEF03D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187B2A-8D96-4A10-928F-0A110DBB2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8E4552-3FE1-45E0-BFE6-06D2E11A9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5461ED-A7BB-4DF6-A413-659AA010F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ACE07-C587-4744-BE09-3429FF745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01343-B5C1-4D4B-A694-8D895D5E1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3206512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高血脂中医健康知识讲座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中医对高血脂的认识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中医对高血脂的治疗方法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中医对高血脂的预防保健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中医对高血脂的日常护理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中医对高血脂的案例分享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中医对高血脂的认识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10" b="165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中医认为高血脂是指体内脂质代谢异常，导致血液中胆固醇、甘油三酯等脂质成分含量升高。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中医认为高血脂是由于体内脏腑功能失调，导致脂质代谢异常，血液中脂质成分过多，沉积在血管壁，形成斑块，进而引发心血管疾病。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中医对高血脂的定义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中医将高血脂分为痰浊、湿热、血瘀等不同类型，每种类型具有不同的症状表现和治疗方法。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痰浊型高血脂表现为形体肥胖、头晕、胸闷等症状，治疗以健脾祛湿、化痰降浊为主；湿热型高血脂表现为口苦、口干、小便黄等症状，治疗以清热利湿、活血化瘀为主；血瘀型高血脂表现为胸痛、心痛等症状，治疗以活血化瘀、通络止痛为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中医对高血脂的分类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中医认为高血脂的病因主要包括饮食不节、缺乏运动、情志不畅等。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饮食不节是导致高血脂的主要原因之一，过食肥甘厚味，长期摄入过多的脂肪和糖分，导致体内脂质代谢异常；缺乏运动也会影响脂质代谢，长期久坐不动，身体代谢降低，脂肪堆积；情志不畅也会影响脂质代谢，长期精神压力过大，情绪不稳定，导致脏腑功能失调，引发高血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中医对高血脂的病因分析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中医对高血脂的治疗方法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中药治疗是中医治疗高血脂的主要方法之一，通过辨证施治，针对不同的证候开具相应的中药方剂。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根据个体情况，选择具有降脂作用的中药，如山楂、荷叶、决明子等，通过内服或外敷的方式进行治疗。中药治疗强调整体调节，改善人体内环境，从而达到降低血脂的效果。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1" r="250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针灸治疗通过刺激穴位，调节气血，以达到降低血脂的目的。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根据高血脂的具体证候，选择相应的穴位进行针刺或艾灸。针灸治疗具有副作用小、效果稳定的特点，对于改善高血脂的症状具有良好的效果。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推拿按摩通过手法作用于人体特定部位，促进气血流通，改善新陈代谢，从而降低血脂。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通过推拿按摩的方式，刺激身体的相关穴位和经络，促进气血循环和新陈代谢。推拿按摩可以辅助降低血脂，缓解高血脂带来的不适症状。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推拿按摩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中医对高血脂的预防保健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https://d.book118.com/158132065124006031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2024-09-08T21:39:04.742</cp:lastPrinted>
  <dcterms:created xsi:type="dcterms:W3CDTF">2024-09-08T13:39:04Z</dcterms:created>
  <dcterms:modified xsi:type="dcterms:W3CDTF">2024-09-08T13:39:06Z</dcterms:modified>
</cp:coreProperties>
</file>