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29EA9CF-BF89-49DA-87C6-C569FA06BB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BEE1B-1FD2-43C7-A214-6F8DDFEE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90B5A-B3AB-4281-A691-AB064C40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34D81-C06F-4E36-99F9-7A74A534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327BC-3FCA-4251-88B8-31DCB7C2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81F7C-238C-437A-810E-ACE3D297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601D0-ED2B-4C22-BE97-26FEA31C4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74B52-C210-4BEA-BE6F-ACAB30E9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F5105-23B0-41AC-88C7-36CB5E364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FD456-DB4D-4648-A5AE-76ADD23C9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996BB-092D-441C-ADF9-CAFAF43F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B08FA-232B-4F98-9E67-7453C38C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44B1681-BFD3-4BFB-8655-41B2C442284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BEF92FA-EB70-4D69-BC42-A2C3CC2C0A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207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设备故障排查技巧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设备故障排查前的准备工作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常见设备故障排查技巧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设备故障排查技巧的实践应用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设备故障排查案例分析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什么是设备故障排查技巧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设备故障排查技巧是指在设备发生故障时，通过逻辑思维和专业知识，系统性地分析问题、定位故障并解决问题的方法和技巧。这些技巧可以帮助工程师快速准确地找到问题所在，提高设备维护效率。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为什么需要设备故障排查技巧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减少故障影响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提高设备可靠性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降低维修成本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减少停机时间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保证生产正常进行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节约时间成本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设备故障排查技巧的重要性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减少停机时间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提高设备利用率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节约维修经费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降低维修成本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降低维修成本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避免不必要的更换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延长设备使用寿命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节约维修费用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保证生产顺利进行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缩短停机时间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提高设备可靠性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减少故障率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提高设备利用率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设备故障排查技巧的应用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快速定位故障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准确分析问题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迅速解决故障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设备故障排查技巧的实践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在实际工作中，工程师需要掌握各种故障排查技巧，比如故障模式分析、故障树分析等，结合专业知识和经验，快速准确地处理设备故障，确保设备持续稳定运行。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设备故障排查前的准备工作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检查设备运行状态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在进行设备故障排查前，首先需要检查设备是否有异常声音、异味或异响。同时观察运行指示灯是否正常，确保设备处于正常运行状态，这将有助于快速定位问题。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查看设备相关记录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查看设备维护记录，了解设备的定期维护情况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查看设备历史故障记录，分析常见故障模式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了解设备的操作历史，发现操作异常或不当的地方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用于测量电路的电压、电流等参数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备用零件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准备常见易损件的备用零件，以便及时更换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准备必要工具和备件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螺丝刀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用于拆卸设备外壳或固定元件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排查故障前的必要准备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观察设备是否异常，保证工作正常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检查运行状态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备好维修所需的工具，提高排查效率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了解设备的历史信息，分析故障原因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查看记录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设备故障排查前的准备工作总结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在进行设备故障排查时，充分准备工作非常重要，包括检查设备运行状态、查看相关记录以及准备好必要工具和备件。这些步骤的执行将有助于提高排查效率，快速解决设备故障，确保设备正常运行。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常见设备故障排查技巧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电气故障排查技巧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在排查电气故障时，首先要检查电源线路是否连接良好。使用电表测量电压和电流，以便排查设备电路中的故障点。同时，要确保安全措施到位，避免触电事故的发生。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机械故障排查技巧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观察传动系统运行情况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检查设备传动系统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检查机械部件是否正常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观察机械部件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确认润滑油充足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润滑油检查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液压气动故障排查技巧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检查系统工作情况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观察液压气动系统状态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观察气压是否正常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气压检查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确认液压油情况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液压油检查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观察传动系统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检查机械部件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液压气动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观察系统状态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检查液压油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检查气压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故障排查技巧比较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检查电源线路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测量电压和电流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设备故障排查是维护设备正常运行的关键。通过对不同类型故障的及时排查和处理，可以减少设备停机时间，提高生产效率。掌握各种故障排查技巧，能够有效提升设备维护的水平和效率。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设备故障排查技巧的实践应用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https://d.book118.com/158132072010006050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设备故障排查技巧</vt:lpstr>
      <vt:lpstr>目录</vt:lpstr>
      <vt:lpstr>第1章 简介</vt:lpstr>
      <vt:lpstr>什么是设备故障排查技巧</vt:lpstr>
      <vt:lpstr>为什么需要设备故障排查技巧</vt:lpstr>
      <vt:lpstr>设备故障排查技巧的重要性</vt:lpstr>
      <vt:lpstr>设备故障排查技巧的应用</vt:lpstr>
      <vt:lpstr> </vt:lpstr>
      <vt:lpstr>第2章 设备故障排查前的准备工作</vt:lpstr>
      <vt:lpstr> </vt:lpstr>
      <vt:lpstr>查看设备相关记录</vt:lpstr>
      <vt:lpstr>准备必要工具和备件</vt:lpstr>
      <vt:lpstr>排查故障前的必要准备</vt:lpstr>
      <vt:lpstr>设备故障排查前的准备工作总结</vt:lpstr>
      <vt:lpstr>第3章 常见设备故障排查技巧</vt:lpstr>
      <vt:lpstr> </vt:lpstr>
      <vt:lpstr>机械故障排查技巧</vt:lpstr>
      <vt:lpstr>液压气动故障排查技巧</vt:lpstr>
      <vt:lpstr>故障排查技巧比较</vt:lpstr>
      <vt:lpstr>总结</vt:lpstr>
      <vt:lpstr>第四章 设备故障排查技巧的实践应用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2024-09-29T14:37:33.960</cp:lastPrinted>
  <dcterms:created xsi:type="dcterms:W3CDTF">2024-09-29T06:37:33Z</dcterms:created>
  <dcterms:modified xsi:type="dcterms:W3CDTF">2024-09-29T06:37:36Z</dcterms:modified>
</cp:coreProperties>
</file>